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669" r:id="rId7"/>
    <p:sldMasterId id="2147483671" r:id="rId8"/>
    <p:sldMasterId id="2147483676" r:id="rId9"/>
    <p:sldMasterId id="2147483681" r:id="rId10"/>
    <p:sldMasterId id="2147483683" r:id="rId11"/>
    <p:sldMasterId id="2147483685" r:id="rId12"/>
    <p:sldMasterId id="2147483690" r:id="rId13"/>
    <p:sldMasterId id="2147483695" r:id="rId14"/>
  </p:sldMasterIdLst>
  <p:notesMasterIdLst>
    <p:notesMasterId r:id="rId56"/>
  </p:notesMasterIdLst>
  <p:handoutMasterIdLst>
    <p:handoutMasterId r:id="rId57"/>
  </p:handoutMasterIdLst>
  <p:sldIdLst>
    <p:sldId id="256" r:id="rId15"/>
    <p:sldId id="257" r:id="rId16"/>
    <p:sldId id="258" r:id="rId17"/>
    <p:sldId id="259" r:id="rId18"/>
    <p:sldId id="260" r:id="rId19"/>
    <p:sldId id="264" r:id="rId20"/>
    <p:sldId id="273" r:id="rId21"/>
    <p:sldId id="275" r:id="rId22"/>
    <p:sldId id="300" r:id="rId23"/>
    <p:sldId id="278" r:id="rId24"/>
    <p:sldId id="299" r:id="rId25"/>
    <p:sldId id="281" r:id="rId26"/>
    <p:sldId id="276" r:id="rId27"/>
    <p:sldId id="302" r:id="rId28"/>
    <p:sldId id="280" r:id="rId29"/>
    <p:sldId id="303" r:id="rId30"/>
    <p:sldId id="282" r:id="rId31"/>
    <p:sldId id="283" r:id="rId32"/>
    <p:sldId id="284" r:id="rId33"/>
    <p:sldId id="291" r:id="rId34"/>
    <p:sldId id="325" r:id="rId35"/>
    <p:sldId id="285" r:id="rId36"/>
    <p:sldId id="286" r:id="rId37"/>
    <p:sldId id="292" r:id="rId38"/>
    <p:sldId id="293" r:id="rId39"/>
    <p:sldId id="294" r:id="rId40"/>
    <p:sldId id="309" r:id="rId41"/>
    <p:sldId id="305" r:id="rId42"/>
    <p:sldId id="310" r:id="rId43"/>
    <p:sldId id="312" r:id="rId44"/>
    <p:sldId id="311" r:id="rId45"/>
    <p:sldId id="314" r:id="rId46"/>
    <p:sldId id="313" r:id="rId47"/>
    <p:sldId id="324" r:id="rId48"/>
    <p:sldId id="320" r:id="rId49"/>
    <p:sldId id="322" r:id="rId50"/>
    <p:sldId id="308" r:id="rId51"/>
    <p:sldId id="321" r:id="rId52"/>
    <p:sldId id="318" r:id="rId53"/>
    <p:sldId id="315" r:id="rId54"/>
    <p:sldId id="32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404E2-8F68-4A8C-A24B-240197E9F12B}" v="17" dt="2022-05-18T13:45:4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1620" y="96"/>
      </p:cViewPr>
      <p:guideLst/>
    </p:cSldViewPr>
  </p:slideViewPr>
  <p:notesTextViewPr>
    <p:cViewPr>
      <p:scale>
        <a:sx n="1" d="1"/>
        <a:sy n="1" d="1"/>
      </p:scale>
      <p:origin x="0" y="0"/>
    </p:cViewPr>
  </p:notesTextViewPr>
  <p:notesViewPr>
    <p:cSldViewPr snapToGrid="0">
      <p:cViewPr varScale="1">
        <p:scale>
          <a:sx n="64" d="100"/>
          <a:sy n="64" d="100"/>
        </p:scale>
        <p:origin x="162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na Tykka" userId="75247261-6288-452c-95ca-1482a0411890" providerId="ADAL" clId="{1F9404E2-8F68-4A8C-A24B-240197E9F12B}"/>
    <pc:docChg chg="undo custSel addSld delSld modSld modMainMaster">
      <pc:chgData name="Saana Tykka" userId="75247261-6288-452c-95ca-1482a0411890" providerId="ADAL" clId="{1F9404E2-8F68-4A8C-A24B-240197E9F12B}" dt="2022-05-18T14:42:48.134" v="710" actId="14100"/>
      <pc:docMkLst>
        <pc:docMk/>
      </pc:docMkLst>
      <pc:sldChg chg="modSp mod modClrScheme chgLayout">
        <pc:chgData name="Saana Tykka" userId="75247261-6288-452c-95ca-1482a0411890" providerId="ADAL" clId="{1F9404E2-8F68-4A8C-A24B-240197E9F12B}" dt="2022-05-06T16:55:40.158" v="264" actId="700"/>
        <pc:sldMkLst>
          <pc:docMk/>
          <pc:sldMk cId="2796095265" sldId="256"/>
        </pc:sldMkLst>
        <pc:spChg chg="mod ord">
          <ac:chgData name="Saana Tykka" userId="75247261-6288-452c-95ca-1482a0411890" providerId="ADAL" clId="{1F9404E2-8F68-4A8C-A24B-240197E9F12B}" dt="2022-05-06T16:55:40.158" v="264" actId="700"/>
          <ac:spMkLst>
            <pc:docMk/>
            <pc:sldMk cId="2796095265" sldId="256"/>
            <ac:spMk id="2" creationId="{00000000-0000-0000-0000-000000000000}"/>
          </ac:spMkLst>
        </pc:spChg>
        <pc:spChg chg="mod ord">
          <ac:chgData name="Saana Tykka" userId="75247261-6288-452c-95ca-1482a0411890" providerId="ADAL" clId="{1F9404E2-8F68-4A8C-A24B-240197E9F12B}" dt="2022-05-06T16:55:40.158" v="264" actId="700"/>
          <ac:spMkLst>
            <pc:docMk/>
            <pc:sldMk cId="2796095265" sldId="256"/>
            <ac:spMk id="3" creationId="{00000000-0000-0000-0000-000000000000}"/>
          </ac:spMkLst>
        </pc:spChg>
      </pc:sldChg>
      <pc:sldChg chg="modSp mod">
        <pc:chgData name="Saana Tykka" userId="75247261-6288-452c-95ca-1482a0411890" providerId="ADAL" clId="{1F9404E2-8F68-4A8C-A24B-240197E9F12B}" dt="2022-05-18T13:42:49.736" v="629" actId="1076"/>
        <pc:sldMkLst>
          <pc:docMk/>
          <pc:sldMk cId="2414558188" sldId="257"/>
        </pc:sldMkLst>
        <pc:spChg chg="mod">
          <ac:chgData name="Saana Tykka" userId="75247261-6288-452c-95ca-1482a0411890" providerId="ADAL" clId="{1F9404E2-8F68-4A8C-A24B-240197E9F12B}" dt="2022-05-18T13:42:49.736" v="629" actId="1076"/>
          <ac:spMkLst>
            <pc:docMk/>
            <pc:sldMk cId="2414558188" sldId="257"/>
            <ac:spMk id="2" creationId="{00000000-0000-0000-0000-000000000000}"/>
          </ac:spMkLst>
        </pc:spChg>
        <pc:spChg chg="mod">
          <ac:chgData name="Saana Tykka" userId="75247261-6288-452c-95ca-1482a0411890" providerId="ADAL" clId="{1F9404E2-8F68-4A8C-A24B-240197E9F12B}" dt="2022-05-18T13:42:30.971" v="627" actId="20577"/>
          <ac:spMkLst>
            <pc:docMk/>
            <pc:sldMk cId="2414558188" sldId="257"/>
            <ac:spMk id="4" creationId="{00000000-0000-0000-0000-000000000000}"/>
          </ac:spMkLst>
        </pc:spChg>
      </pc:sldChg>
      <pc:sldChg chg="addSp delSp modSp mod modClrScheme chgLayout">
        <pc:chgData name="Saana Tykka" userId="75247261-6288-452c-95ca-1482a0411890" providerId="ADAL" clId="{1F9404E2-8F68-4A8C-A24B-240197E9F12B}" dt="2022-05-18T13:44:51.754" v="647" actId="20577"/>
        <pc:sldMkLst>
          <pc:docMk/>
          <pc:sldMk cId="432545886" sldId="258"/>
        </pc:sldMkLst>
        <pc:spChg chg="add del mod ord">
          <ac:chgData name="Saana Tykka" userId="75247261-6288-452c-95ca-1482a0411890" providerId="ADAL" clId="{1F9404E2-8F68-4A8C-A24B-240197E9F12B}" dt="2022-05-06T16:48:52.768" v="145" actId="700"/>
          <ac:spMkLst>
            <pc:docMk/>
            <pc:sldMk cId="432545886" sldId="258"/>
            <ac:spMk id="2" creationId="{8E205C7C-B69E-49B7-8BF3-97C58A70E9CF}"/>
          </ac:spMkLst>
        </pc:spChg>
        <pc:spChg chg="add del mod">
          <ac:chgData name="Saana Tykka" userId="75247261-6288-452c-95ca-1482a0411890" providerId="ADAL" clId="{1F9404E2-8F68-4A8C-A24B-240197E9F12B}" dt="2022-05-18T13:44:51.754" v="647" actId="20577"/>
          <ac:spMkLst>
            <pc:docMk/>
            <pc:sldMk cId="432545886" sldId="258"/>
            <ac:spMk id="4" creationId="{00000000-0000-0000-0000-000000000000}"/>
          </ac:spMkLst>
        </pc:spChg>
        <pc:spChg chg="add del mod">
          <ac:chgData name="Saana Tykka" userId="75247261-6288-452c-95ca-1482a0411890" providerId="ADAL" clId="{1F9404E2-8F68-4A8C-A24B-240197E9F12B}" dt="2022-05-06T16:48:21.832" v="142" actId="26606"/>
          <ac:spMkLst>
            <pc:docMk/>
            <pc:sldMk cId="432545886" sldId="258"/>
            <ac:spMk id="10" creationId="{F6B592EF-CAB6-D40A-EE7F-A730478857B0}"/>
          </ac:spMkLst>
        </pc:spChg>
        <pc:spChg chg="add del mod">
          <ac:chgData name="Saana Tykka" userId="75247261-6288-452c-95ca-1482a0411890" providerId="ADAL" clId="{1F9404E2-8F68-4A8C-A24B-240197E9F12B}" dt="2022-05-06T16:48:21.832" v="142" actId="26606"/>
          <ac:spMkLst>
            <pc:docMk/>
            <pc:sldMk cId="432545886" sldId="258"/>
            <ac:spMk id="12" creationId="{1C7F2BDC-9761-31E0-49AA-0AED990A6349}"/>
          </ac:spMkLst>
        </pc:spChg>
        <pc:spChg chg="add del mod ord">
          <ac:chgData name="Saana Tykka" userId="75247261-6288-452c-95ca-1482a0411890" providerId="ADAL" clId="{1F9404E2-8F68-4A8C-A24B-240197E9F12B}" dt="2022-05-06T16:48:53.553" v="146" actId="26606"/>
          <ac:spMkLst>
            <pc:docMk/>
            <pc:sldMk cId="432545886" sldId="258"/>
            <ac:spMk id="14" creationId="{19B703C4-7242-4092-087E-1FFCB1F6BA91}"/>
          </ac:spMkLst>
        </pc:spChg>
        <pc:spChg chg="add del mod">
          <ac:chgData name="Saana Tykka" userId="75247261-6288-452c-95ca-1482a0411890" providerId="ADAL" clId="{1F9404E2-8F68-4A8C-A24B-240197E9F12B}" dt="2022-05-06T16:48:53.553" v="146" actId="26606"/>
          <ac:spMkLst>
            <pc:docMk/>
            <pc:sldMk cId="432545886" sldId="258"/>
            <ac:spMk id="15" creationId="{B7142E74-B101-081F-0C1A-F9D8215D1329}"/>
          </ac:spMkLst>
        </pc:spChg>
        <pc:graphicFrameChg chg="add del mod">
          <ac:chgData name="Saana Tykka" userId="75247261-6288-452c-95ca-1482a0411890" providerId="ADAL" clId="{1F9404E2-8F68-4A8C-A24B-240197E9F12B}" dt="2022-05-06T16:48:21.832" v="142" actId="26606"/>
          <ac:graphicFrameMkLst>
            <pc:docMk/>
            <pc:sldMk cId="432545886" sldId="258"/>
            <ac:graphicFrameMk id="6" creationId="{24E6E2EB-AA3B-EC91-5002-ACC13D3C94FC}"/>
          </ac:graphicFrameMkLst>
        </pc:graphicFrameChg>
        <pc:graphicFrameChg chg="add del mod ord">
          <ac:chgData name="Saana Tykka" userId="75247261-6288-452c-95ca-1482a0411890" providerId="ADAL" clId="{1F9404E2-8F68-4A8C-A24B-240197E9F12B}" dt="2022-05-06T16:48:53.553" v="146" actId="26606"/>
          <ac:graphicFrameMkLst>
            <pc:docMk/>
            <pc:sldMk cId="432545886" sldId="258"/>
            <ac:graphicFrameMk id="16" creationId="{5F0E79FB-18F8-E2FD-15C3-C8E2A59619C7}"/>
          </ac:graphicFrameMkLst>
        </pc:graphicFrameChg>
      </pc:sldChg>
      <pc:sldChg chg="delSp modSp mod">
        <pc:chgData name="Saana Tykka" userId="75247261-6288-452c-95ca-1482a0411890" providerId="ADAL" clId="{1F9404E2-8F68-4A8C-A24B-240197E9F12B}" dt="2022-05-18T13:45:17.928" v="648" actId="20577"/>
        <pc:sldMkLst>
          <pc:docMk/>
          <pc:sldMk cId="2745176561" sldId="259"/>
        </pc:sldMkLst>
        <pc:spChg chg="mod">
          <ac:chgData name="Saana Tykka" userId="75247261-6288-452c-95ca-1482a0411890" providerId="ADAL" clId="{1F9404E2-8F68-4A8C-A24B-240197E9F12B}" dt="2022-05-18T13:45:17.928" v="648" actId="20577"/>
          <ac:spMkLst>
            <pc:docMk/>
            <pc:sldMk cId="2745176561" sldId="259"/>
            <ac:spMk id="4" creationId="{00000000-0000-0000-0000-000000000000}"/>
          </ac:spMkLst>
        </pc:spChg>
        <pc:spChg chg="mod">
          <ac:chgData name="Saana Tykka" userId="75247261-6288-452c-95ca-1482a0411890" providerId="ADAL" clId="{1F9404E2-8F68-4A8C-A24B-240197E9F12B}" dt="2022-05-06T16:53:55.561" v="255"/>
          <ac:spMkLst>
            <pc:docMk/>
            <pc:sldMk cId="2745176561" sldId="259"/>
            <ac:spMk id="5" creationId="{00000000-0000-0000-0000-000000000000}"/>
          </ac:spMkLst>
        </pc:spChg>
        <pc:picChg chg="del">
          <ac:chgData name="Saana Tykka" userId="75247261-6288-452c-95ca-1482a0411890" providerId="ADAL" clId="{1F9404E2-8F68-4A8C-A24B-240197E9F12B}" dt="2022-05-06T20:18:16.208" v="277" actId="478"/>
          <ac:picMkLst>
            <pc:docMk/>
            <pc:sldMk cId="2745176561" sldId="259"/>
            <ac:picMk id="1028" creationId="{00000000-0000-0000-0000-000000000000}"/>
          </ac:picMkLst>
        </pc:picChg>
      </pc:sldChg>
      <pc:sldChg chg="modSp mod">
        <pc:chgData name="Saana Tykka" userId="75247261-6288-452c-95ca-1482a0411890" providerId="ADAL" clId="{1F9404E2-8F68-4A8C-A24B-240197E9F12B}" dt="2022-05-18T13:49:14.240" v="702" actId="6549"/>
        <pc:sldMkLst>
          <pc:docMk/>
          <pc:sldMk cId="3015925804" sldId="260"/>
        </pc:sldMkLst>
        <pc:spChg chg="mod">
          <ac:chgData name="Saana Tykka" userId="75247261-6288-452c-95ca-1482a0411890" providerId="ADAL" clId="{1F9404E2-8F68-4A8C-A24B-240197E9F12B}" dt="2022-05-18T13:49:11.969" v="700" actId="21"/>
          <ac:spMkLst>
            <pc:docMk/>
            <pc:sldMk cId="3015925804" sldId="260"/>
            <ac:spMk id="4" creationId="{00000000-0000-0000-0000-000000000000}"/>
          </ac:spMkLst>
        </pc:spChg>
        <pc:spChg chg="mod">
          <ac:chgData name="Saana Tykka" userId="75247261-6288-452c-95ca-1482a0411890" providerId="ADAL" clId="{1F9404E2-8F68-4A8C-A24B-240197E9F12B}" dt="2022-05-06T16:53:55.561" v="255"/>
          <ac:spMkLst>
            <pc:docMk/>
            <pc:sldMk cId="3015925804" sldId="260"/>
            <ac:spMk id="5" creationId="{00000000-0000-0000-0000-000000000000}"/>
          </ac:spMkLst>
        </pc:spChg>
        <pc:spChg chg="mod">
          <ac:chgData name="Saana Tykka" userId="75247261-6288-452c-95ca-1482a0411890" providerId="ADAL" clId="{1F9404E2-8F68-4A8C-A24B-240197E9F12B}" dt="2022-05-18T13:49:14.240" v="702" actId="6549"/>
          <ac:spMkLst>
            <pc:docMk/>
            <pc:sldMk cId="3015925804" sldId="260"/>
            <ac:spMk id="6" creationId="{00000000-0000-0000-0000-000000000000}"/>
          </ac:spMkLst>
        </pc:spChg>
      </pc:sldChg>
      <pc:sldChg chg="addSp delSp modSp mod">
        <pc:chgData name="Saana Tykka" userId="75247261-6288-452c-95ca-1482a0411890" providerId="ADAL" clId="{1F9404E2-8F68-4A8C-A24B-240197E9F12B}" dt="2022-05-18T13:48:29.228" v="698" actId="20577"/>
        <pc:sldMkLst>
          <pc:docMk/>
          <pc:sldMk cId="938889770" sldId="264"/>
        </pc:sldMkLst>
        <pc:spChg chg="mod">
          <ac:chgData name="Saana Tykka" userId="75247261-6288-452c-95ca-1482a0411890" providerId="ADAL" clId="{1F9404E2-8F68-4A8C-A24B-240197E9F12B}" dt="2022-05-18T13:40:08.154" v="579" actId="14100"/>
          <ac:spMkLst>
            <pc:docMk/>
            <pc:sldMk cId="938889770" sldId="264"/>
            <ac:spMk id="2" creationId="{00000000-0000-0000-0000-000000000000}"/>
          </ac:spMkLst>
        </pc:spChg>
        <pc:spChg chg="mod">
          <ac:chgData name="Saana Tykka" userId="75247261-6288-452c-95ca-1482a0411890" providerId="ADAL" clId="{1F9404E2-8F68-4A8C-A24B-240197E9F12B}" dt="2022-05-06T16:53:55.561" v="255"/>
          <ac:spMkLst>
            <pc:docMk/>
            <pc:sldMk cId="938889770" sldId="264"/>
            <ac:spMk id="3" creationId="{00000000-0000-0000-0000-000000000000}"/>
          </ac:spMkLst>
        </pc:spChg>
        <pc:spChg chg="add del mod">
          <ac:chgData name="Saana Tykka" userId="75247261-6288-452c-95ca-1482a0411890" providerId="ADAL" clId="{1F9404E2-8F68-4A8C-A24B-240197E9F12B}" dt="2022-05-18T13:48:29.228" v="698" actId="20577"/>
          <ac:spMkLst>
            <pc:docMk/>
            <pc:sldMk cId="938889770" sldId="264"/>
            <ac:spMk id="5" creationId="{60D545D1-F357-002F-895B-586235510497}"/>
          </ac:spMkLst>
        </pc:spChg>
      </pc:sldChg>
      <pc:sldChg chg="modSp mod">
        <pc:chgData name="Saana Tykka" userId="75247261-6288-452c-95ca-1482a0411890" providerId="ADAL" clId="{1F9404E2-8F68-4A8C-A24B-240197E9F12B}" dt="2022-05-18T13:38:52.938" v="552" actId="14100"/>
        <pc:sldMkLst>
          <pc:docMk/>
          <pc:sldMk cId="1508353964" sldId="273"/>
        </pc:sldMkLst>
        <pc:spChg chg="mod">
          <ac:chgData name="Saana Tykka" userId="75247261-6288-452c-95ca-1482a0411890" providerId="ADAL" clId="{1F9404E2-8F68-4A8C-A24B-240197E9F12B}" dt="2022-05-06T16:53:55.561" v="255"/>
          <ac:spMkLst>
            <pc:docMk/>
            <pc:sldMk cId="1508353964" sldId="273"/>
            <ac:spMk id="3" creationId="{00000000-0000-0000-0000-000000000000}"/>
          </ac:spMkLst>
        </pc:spChg>
        <pc:spChg chg="mod">
          <ac:chgData name="Saana Tykka" userId="75247261-6288-452c-95ca-1482a0411890" providerId="ADAL" clId="{1F9404E2-8F68-4A8C-A24B-240197E9F12B}" dt="2022-05-18T13:38:52.938" v="552" actId="14100"/>
          <ac:spMkLst>
            <pc:docMk/>
            <pc:sldMk cId="1508353964" sldId="273"/>
            <ac:spMk id="6" creationId="{00000000-0000-0000-0000-000000000000}"/>
          </ac:spMkLst>
        </pc:spChg>
      </pc:sldChg>
      <pc:sldChg chg="modSp mod">
        <pc:chgData name="Saana Tykka" userId="75247261-6288-452c-95ca-1482a0411890" providerId="ADAL" clId="{1F9404E2-8F68-4A8C-A24B-240197E9F12B}" dt="2022-05-06T16:53:55.561" v="255"/>
        <pc:sldMkLst>
          <pc:docMk/>
          <pc:sldMk cId="605812083" sldId="275"/>
        </pc:sldMkLst>
        <pc:spChg chg="mod">
          <ac:chgData name="Saana Tykka" userId="75247261-6288-452c-95ca-1482a0411890" providerId="ADAL" clId="{1F9404E2-8F68-4A8C-A24B-240197E9F12B}" dt="2022-05-06T16:53:55.561" v="255"/>
          <ac:spMkLst>
            <pc:docMk/>
            <pc:sldMk cId="605812083" sldId="275"/>
            <ac:spMk id="2" creationId="{00000000-0000-0000-0000-000000000000}"/>
          </ac:spMkLst>
        </pc:spChg>
        <pc:spChg chg="mod">
          <ac:chgData name="Saana Tykka" userId="75247261-6288-452c-95ca-1482a0411890" providerId="ADAL" clId="{1F9404E2-8F68-4A8C-A24B-240197E9F12B}" dt="2022-05-06T16:53:55.561" v="255"/>
          <ac:spMkLst>
            <pc:docMk/>
            <pc:sldMk cId="605812083" sldId="275"/>
            <ac:spMk id="3" creationId="{00000000-0000-0000-0000-000000000000}"/>
          </ac:spMkLst>
        </pc:spChg>
      </pc:sldChg>
      <pc:sldChg chg="modSp mod">
        <pc:chgData name="Saana Tykka" userId="75247261-6288-452c-95ca-1482a0411890" providerId="ADAL" clId="{1F9404E2-8F68-4A8C-A24B-240197E9F12B}" dt="2022-05-06T16:53:55.561" v="255"/>
        <pc:sldMkLst>
          <pc:docMk/>
          <pc:sldMk cId="1373920360" sldId="276"/>
        </pc:sldMkLst>
        <pc:spChg chg="mod">
          <ac:chgData name="Saana Tykka" userId="75247261-6288-452c-95ca-1482a0411890" providerId="ADAL" clId="{1F9404E2-8F68-4A8C-A24B-240197E9F12B}" dt="2022-05-06T16:53:55.561" v="255"/>
          <ac:spMkLst>
            <pc:docMk/>
            <pc:sldMk cId="1373920360" sldId="276"/>
            <ac:spMk id="2" creationId="{00000000-0000-0000-0000-000000000000}"/>
          </ac:spMkLst>
        </pc:spChg>
        <pc:spChg chg="mod">
          <ac:chgData name="Saana Tykka" userId="75247261-6288-452c-95ca-1482a0411890" providerId="ADAL" clId="{1F9404E2-8F68-4A8C-A24B-240197E9F12B}" dt="2022-05-06T16:53:55.561" v="255"/>
          <ac:spMkLst>
            <pc:docMk/>
            <pc:sldMk cId="1373920360" sldId="276"/>
            <ac:spMk id="3" creationId="{00000000-0000-0000-0000-000000000000}"/>
          </ac:spMkLst>
        </pc:spChg>
      </pc:sldChg>
      <pc:sldChg chg="modSp mod">
        <pc:chgData name="Saana Tykka" userId="75247261-6288-452c-95ca-1482a0411890" providerId="ADAL" clId="{1F9404E2-8F68-4A8C-A24B-240197E9F12B}" dt="2022-05-06T16:53:55.561" v="255"/>
        <pc:sldMkLst>
          <pc:docMk/>
          <pc:sldMk cId="3858613040" sldId="278"/>
        </pc:sldMkLst>
        <pc:spChg chg="mod">
          <ac:chgData name="Saana Tykka" userId="75247261-6288-452c-95ca-1482a0411890" providerId="ADAL" clId="{1F9404E2-8F68-4A8C-A24B-240197E9F12B}" dt="2022-05-06T16:53:55.561" v="255"/>
          <ac:spMkLst>
            <pc:docMk/>
            <pc:sldMk cId="3858613040" sldId="278"/>
            <ac:spMk id="2" creationId="{00000000-0000-0000-0000-000000000000}"/>
          </ac:spMkLst>
        </pc:spChg>
        <pc:spChg chg="mod">
          <ac:chgData name="Saana Tykka" userId="75247261-6288-452c-95ca-1482a0411890" providerId="ADAL" clId="{1F9404E2-8F68-4A8C-A24B-240197E9F12B}" dt="2022-05-06T16:53:55.561" v="255"/>
          <ac:spMkLst>
            <pc:docMk/>
            <pc:sldMk cId="3858613040" sldId="278"/>
            <ac:spMk id="3" creationId="{00000000-0000-0000-0000-000000000000}"/>
          </ac:spMkLst>
        </pc:spChg>
      </pc:sldChg>
      <pc:sldChg chg="modSp mod">
        <pc:chgData name="Saana Tykka" userId="75247261-6288-452c-95ca-1482a0411890" providerId="ADAL" clId="{1F9404E2-8F68-4A8C-A24B-240197E9F12B}" dt="2022-05-18T14:15:30.011" v="707" actId="113"/>
        <pc:sldMkLst>
          <pc:docMk/>
          <pc:sldMk cId="3733571820" sldId="280"/>
        </pc:sldMkLst>
        <pc:spChg chg="mod">
          <ac:chgData name="Saana Tykka" userId="75247261-6288-452c-95ca-1482a0411890" providerId="ADAL" clId="{1F9404E2-8F68-4A8C-A24B-240197E9F12B}" dt="2022-05-18T14:15:30.011" v="707" actId="113"/>
          <ac:spMkLst>
            <pc:docMk/>
            <pc:sldMk cId="3733571820" sldId="280"/>
            <ac:spMk id="2" creationId="{00000000-0000-0000-0000-000000000000}"/>
          </ac:spMkLst>
        </pc:spChg>
        <pc:spChg chg="mod">
          <ac:chgData name="Saana Tykka" userId="75247261-6288-452c-95ca-1482a0411890" providerId="ADAL" clId="{1F9404E2-8F68-4A8C-A24B-240197E9F12B}" dt="2022-05-06T16:53:55.561" v="255"/>
          <ac:spMkLst>
            <pc:docMk/>
            <pc:sldMk cId="3733571820" sldId="280"/>
            <ac:spMk id="3" creationId="{00000000-0000-0000-0000-000000000000}"/>
          </ac:spMkLst>
        </pc:spChg>
      </pc:sldChg>
      <pc:sldChg chg="modSp mod">
        <pc:chgData name="Saana Tykka" userId="75247261-6288-452c-95ca-1482a0411890" providerId="ADAL" clId="{1F9404E2-8F68-4A8C-A24B-240197E9F12B}" dt="2022-05-18T14:14:58.381" v="703" actId="20577"/>
        <pc:sldMkLst>
          <pc:docMk/>
          <pc:sldMk cId="2620591527" sldId="281"/>
        </pc:sldMkLst>
        <pc:spChg chg="mod">
          <ac:chgData name="Saana Tykka" userId="75247261-6288-452c-95ca-1482a0411890" providerId="ADAL" clId="{1F9404E2-8F68-4A8C-A24B-240197E9F12B}" dt="2022-05-18T14:14:58.381" v="703" actId="20577"/>
          <ac:spMkLst>
            <pc:docMk/>
            <pc:sldMk cId="2620591527" sldId="281"/>
            <ac:spMk id="2" creationId="{00000000-0000-0000-0000-000000000000}"/>
          </ac:spMkLst>
        </pc:spChg>
        <pc:spChg chg="mod">
          <ac:chgData name="Saana Tykka" userId="75247261-6288-452c-95ca-1482a0411890" providerId="ADAL" clId="{1F9404E2-8F68-4A8C-A24B-240197E9F12B}" dt="2022-05-06T16:53:55.561" v="255"/>
          <ac:spMkLst>
            <pc:docMk/>
            <pc:sldMk cId="2620591527" sldId="281"/>
            <ac:spMk id="3" creationId="{00000000-0000-0000-0000-000000000000}"/>
          </ac:spMkLst>
        </pc:spChg>
      </pc:sldChg>
      <pc:sldChg chg="modSp mod">
        <pc:chgData name="Saana Tykka" userId="75247261-6288-452c-95ca-1482a0411890" providerId="ADAL" clId="{1F9404E2-8F68-4A8C-A24B-240197E9F12B}" dt="2022-05-18T14:42:39.213" v="709" actId="14100"/>
        <pc:sldMkLst>
          <pc:docMk/>
          <pc:sldMk cId="1350533005" sldId="282"/>
        </pc:sldMkLst>
        <pc:spChg chg="mod">
          <ac:chgData name="Saana Tykka" userId="75247261-6288-452c-95ca-1482a0411890" providerId="ADAL" clId="{1F9404E2-8F68-4A8C-A24B-240197E9F12B}" dt="2022-05-18T14:42:39.213" v="709" actId="14100"/>
          <ac:spMkLst>
            <pc:docMk/>
            <pc:sldMk cId="1350533005" sldId="282"/>
            <ac:spMk id="2" creationId="{00000000-0000-0000-0000-000000000000}"/>
          </ac:spMkLst>
        </pc:spChg>
        <pc:spChg chg="mod">
          <ac:chgData name="Saana Tykka" userId="75247261-6288-452c-95ca-1482a0411890" providerId="ADAL" clId="{1F9404E2-8F68-4A8C-A24B-240197E9F12B}" dt="2022-05-06T16:53:55.561" v="255"/>
          <ac:spMkLst>
            <pc:docMk/>
            <pc:sldMk cId="1350533005" sldId="282"/>
            <ac:spMk id="3" creationId="{00000000-0000-0000-0000-000000000000}"/>
          </ac:spMkLst>
        </pc:spChg>
        <pc:spChg chg="mod">
          <ac:chgData name="Saana Tykka" userId="75247261-6288-452c-95ca-1482a0411890" providerId="ADAL" clId="{1F9404E2-8F68-4A8C-A24B-240197E9F12B}" dt="2022-05-06T16:53:55.561" v="255"/>
          <ac:spMkLst>
            <pc:docMk/>
            <pc:sldMk cId="1350533005" sldId="282"/>
            <ac:spMk id="4" creationId="{00000000-0000-0000-0000-000000000000}"/>
          </ac:spMkLst>
        </pc:spChg>
      </pc:sldChg>
      <pc:sldChg chg="modSp mod">
        <pc:chgData name="Saana Tykka" userId="75247261-6288-452c-95ca-1482a0411890" providerId="ADAL" clId="{1F9404E2-8F68-4A8C-A24B-240197E9F12B}" dt="2022-05-18T14:42:48.134" v="710" actId="14100"/>
        <pc:sldMkLst>
          <pc:docMk/>
          <pc:sldMk cId="2776503509" sldId="283"/>
        </pc:sldMkLst>
        <pc:spChg chg="mod">
          <ac:chgData name="Saana Tykka" userId="75247261-6288-452c-95ca-1482a0411890" providerId="ADAL" clId="{1F9404E2-8F68-4A8C-A24B-240197E9F12B}" dt="2022-05-06T16:53:55.561" v="255"/>
          <ac:spMkLst>
            <pc:docMk/>
            <pc:sldMk cId="2776503509" sldId="283"/>
            <ac:spMk id="3" creationId="{00000000-0000-0000-0000-000000000000}"/>
          </ac:spMkLst>
        </pc:spChg>
        <pc:spChg chg="mod">
          <ac:chgData name="Saana Tykka" userId="75247261-6288-452c-95ca-1482a0411890" providerId="ADAL" clId="{1F9404E2-8F68-4A8C-A24B-240197E9F12B}" dt="2022-05-06T16:53:55.561" v="255"/>
          <ac:spMkLst>
            <pc:docMk/>
            <pc:sldMk cId="2776503509" sldId="283"/>
            <ac:spMk id="4" creationId="{00000000-0000-0000-0000-000000000000}"/>
          </ac:spMkLst>
        </pc:spChg>
        <pc:spChg chg="mod">
          <ac:chgData name="Saana Tykka" userId="75247261-6288-452c-95ca-1482a0411890" providerId="ADAL" clId="{1F9404E2-8F68-4A8C-A24B-240197E9F12B}" dt="2022-05-18T14:42:48.134" v="710" actId="14100"/>
          <ac:spMkLst>
            <pc:docMk/>
            <pc:sldMk cId="2776503509" sldId="283"/>
            <ac:spMk id="7" creationId="{00000000-0000-0000-0000-000000000000}"/>
          </ac:spMkLst>
        </pc:spChg>
      </pc:sldChg>
      <pc:sldChg chg="modSp">
        <pc:chgData name="Saana Tykka" userId="75247261-6288-452c-95ca-1482a0411890" providerId="ADAL" clId="{1F9404E2-8F68-4A8C-A24B-240197E9F12B}" dt="2022-05-06T16:53:55.561" v="255"/>
        <pc:sldMkLst>
          <pc:docMk/>
          <pc:sldMk cId="634421678" sldId="284"/>
        </pc:sldMkLst>
        <pc:spChg chg="mod">
          <ac:chgData name="Saana Tykka" userId="75247261-6288-452c-95ca-1482a0411890" providerId="ADAL" clId="{1F9404E2-8F68-4A8C-A24B-240197E9F12B}" dt="2022-05-06T16:53:55.561" v="255"/>
          <ac:spMkLst>
            <pc:docMk/>
            <pc:sldMk cId="634421678" sldId="284"/>
            <ac:spMk id="3" creationId="{00000000-0000-0000-0000-000000000000}"/>
          </ac:spMkLst>
        </pc:spChg>
      </pc:sldChg>
      <pc:sldChg chg="modSp">
        <pc:chgData name="Saana Tykka" userId="75247261-6288-452c-95ca-1482a0411890" providerId="ADAL" clId="{1F9404E2-8F68-4A8C-A24B-240197E9F12B}" dt="2022-05-06T16:53:55.561" v="255"/>
        <pc:sldMkLst>
          <pc:docMk/>
          <pc:sldMk cId="1153037003" sldId="285"/>
        </pc:sldMkLst>
        <pc:spChg chg="mod">
          <ac:chgData name="Saana Tykka" userId="75247261-6288-452c-95ca-1482a0411890" providerId="ADAL" clId="{1F9404E2-8F68-4A8C-A24B-240197E9F12B}" dt="2022-05-06T16:53:55.561" v="255"/>
          <ac:spMkLst>
            <pc:docMk/>
            <pc:sldMk cId="1153037003" sldId="285"/>
            <ac:spMk id="2" creationId="{00000000-0000-0000-0000-000000000000}"/>
          </ac:spMkLst>
        </pc:spChg>
        <pc:spChg chg="mod">
          <ac:chgData name="Saana Tykka" userId="75247261-6288-452c-95ca-1482a0411890" providerId="ADAL" clId="{1F9404E2-8F68-4A8C-A24B-240197E9F12B}" dt="2022-05-06T16:53:55.561" v="255"/>
          <ac:spMkLst>
            <pc:docMk/>
            <pc:sldMk cId="1153037003" sldId="285"/>
            <ac:spMk id="3" creationId="{00000000-0000-0000-0000-000000000000}"/>
          </ac:spMkLst>
        </pc:spChg>
      </pc:sldChg>
      <pc:sldChg chg="modSp">
        <pc:chgData name="Saana Tykka" userId="75247261-6288-452c-95ca-1482a0411890" providerId="ADAL" clId="{1F9404E2-8F68-4A8C-A24B-240197E9F12B}" dt="2022-05-06T16:53:55.561" v="255"/>
        <pc:sldMkLst>
          <pc:docMk/>
          <pc:sldMk cId="3078219812" sldId="286"/>
        </pc:sldMkLst>
        <pc:spChg chg="mod">
          <ac:chgData name="Saana Tykka" userId="75247261-6288-452c-95ca-1482a0411890" providerId="ADAL" clId="{1F9404E2-8F68-4A8C-A24B-240197E9F12B}" dt="2022-05-06T16:53:55.561" v="255"/>
          <ac:spMkLst>
            <pc:docMk/>
            <pc:sldMk cId="3078219812" sldId="286"/>
            <ac:spMk id="2" creationId="{00000000-0000-0000-0000-000000000000}"/>
          </ac:spMkLst>
        </pc:spChg>
        <pc:spChg chg="mod">
          <ac:chgData name="Saana Tykka" userId="75247261-6288-452c-95ca-1482a0411890" providerId="ADAL" clId="{1F9404E2-8F68-4A8C-A24B-240197E9F12B}" dt="2022-05-06T16:53:55.561" v="255"/>
          <ac:spMkLst>
            <pc:docMk/>
            <pc:sldMk cId="3078219812" sldId="286"/>
            <ac:spMk id="3" creationId="{00000000-0000-0000-0000-000000000000}"/>
          </ac:spMkLst>
        </pc:spChg>
      </pc:sldChg>
      <pc:sldChg chg="modSp del mod">
        <pc:chgData name="Saana Tykka" userId="75247261-6288-452c-95ca-1482a0411890" providerId="ADAL" clId="{1F9404E2-8F68-4A8C-A24B-240197E9F12B}" dt="2022-05-06T20:17:43.024" v="273" actId="47"/>
        <pc:sldMkLst>
          <pc:docMk/>
          <pc:sldMk cId="2042105265" sldId="288"/>
        </pc:sldMkLst>
        <pc:spChg chg="mod">
          <ac:chgData name="Saana Tykka" userId="75247261-6288-452c-95ca-1482a0411890" providerId="ADAL" clId="{1F9404E2-8F68-4A8C-A24B-240197E9F12B}" dt="2022-05-06T16:50:36.696" v="217" actId="20577"/>
          <ac:spMkLst>
            <pc:docMk/>
            <pc:sldMk cId="2042105265" sldId="288"/>
            <ac:spMk id="2" creationId="{00000000-0000-0000-0000-000000000000}"/>
          </ac:spMkLst>
        </pc:spChg>
        <pc:spChg chg="mod">
          <ac:chgData name="Saana Tykka" userId="75247261-6288-452c-95ca-1482a0411890" providerId="ADAL" clId="{1F9404E2-8F68-4A8C-A24B-240197E9F12B}" dt="2022-05-06T16:53:55.561" v="255"/>
          <ac:spMkLst>
            <pc:docMk/>
            <pc:sldMk cId="2042105265" sldId="288"/>
            <ac:spMk id="3" creationId="{00000000-0000-0000-0000-000000000000}"/>
          </ac:spMkLst>
        </pc:spChg>
        <pc:spChg chg="mod">
          <ac:chgData name="Saana Tykka" userId="75247261-6288-452c-95ca-1482a0411890" providerId="ADAL" clId="{1F9404E2-8F68-4A8C-A24B-240197E9F12B}" dt="2022-05-06T16:53:55.561" v="255"/>
          <ac:spMkLst>
            <pc:docMk/>
            <pc:sldMk cId="2042105265" sldId="288"/>
            <ac:spMk id="4" creationId="{00000000-0000-0000-0000-000000000000}"/>
          </ac:spMkLst>
        </pc:spChg>
      </pc:sldChg>
      <pc:sldChg chg="modSp">
        <pc:chgData name="Saana Tykka" userId="75247261-6288-452c-95ca-1482a0411890" providerId="ADAL" clId="{1F9404E2-8F68-4A8C-A24B-240197E9F12B}" dt="2022-05-06T16:53:55.561" v="255"/>
        <pc:sldMkLst>
          <pc:docMk/>
          <pc:sldMk cId="2688027858" sldId="291"/>
        </pc:sldMkLst>
        <pc:spChg chg="mod">
          <ac:chgData name="Saana Tykka" userId="75247261-6288-452c-95ca-1482a0411890" providerId="ADAL" clId="{1F9404E2-8F68-4A8C-A24B-240197E9F12B}" dt="2022-05-06T16:53:55.561" v="255"/>
          <ac:spMkLst>
            <pc:docMk/>
            <pc:sldMk cId="2688027858" sldId="291"/>
            <ac:spMk id="3" creationId="{00000000-0000-0000-0000-000000000000}"/>
          </ac:spMkLst>
        </pc:spChg>
      </pc:sldChg>
      <pc:sldChg chg="modSp">
        <pc:chgData name="Saana Tykka" userId="75247261-6288-452c-95ca-1482a0411890" providerId="ADAL" clId="{1F9404E2-8F68-4A8C-A24B-240197E9F12B}" dt="2022-05-06T16:53:55.561" v="255"/>
        <pc:sldMkLst>
          <pc:docMk/>
          <pc:sldMk cId="175272585" sldId="292"/>
        </pc:sldMkLst>
        <pc:spChg chg="mod">
          <ac:chgData name="Saana Tykka" userId="75247261-6288-452c-95ca-1482a0411890" providerId="ADAL" clId="{1F9404E2-8F68-4A8C-A24B-240197E9F12B}" dt="2022-05-06T16:53:55.561" v="255"/>
          <ac:spMkLst>
            <pc:docMk/>
            <pc:sldMk cId="175272585" sldId="292"/>
            <ac:spMk id="2" creationId="{00000000-0000-0000-0000-000000000000}"/>
          </ac:spMkLst>
        </pc:spChg>
        <pc:spChg chg="mod">
          <ac:chgData name="Saana Tykka" userId="75247261-6288-452c-95ca-1482a0411890" providerId="ADAL" clId="{1F9404E2-8F68-4A8C-A24B-240197E9F12B}" dt="2022-05-06T16:53:55.561" v="255"/>
          <ac:spMkLst>
            <pc:docMk/>
            <pc:sldMk cId="175272585" sldId="292"/>
            <ac:spMk id="3" creationId="{00000000-0000-0000-0000-000000000000}"/>
          </ac:spMkLst>
        </pc:spChg>
      </pc:sldChg>
      <pc:sldChg chg="modSp">
        <pc:chgData name="Saana Tykka" userId="75247261-6288-452c-95ca-1482a0411890" providerId="ADAL" clId="{1F9404E2-8F68-4A8C-A24B-240197E9F12B}" dt="2022-05-06T16:53:55.561" v="255"/>
        <pc:sldMkLst>
          <pc:docMk/>
          <pc:sldMk cId="1492163943" sldId="293"/>
        </pc:sldMkLst>
        <pc:spChg chg="mod">
          <ac:chgData name="Saana Tykka" userId="75247261-6288-452c-95ca-1482a0411890" providerId="ADAL" clId="{1F9404E2-8F68-4A8C-A24B-240197E9F12B}" dt="2022-05-06T16:53:55.561" v="255"/>
          <ac:spMkLst>
            <pc:docMk/>
            <pc:sldMk cId="1492163943" sldId="293"/>
            <ac:spMk id="2" creationId="{00000000-0000-0000-0000-000000000000}"/>
          </ac:spMkLst>
        </pc:spChg>
        <pc:spChg chg="mod">
          <ac:chgData name="Saana Tykka" userId="75247261-6288-452c-95ca-1482a0411890" providerId="ADAL" clId="{1F9404E2-8F68-4A8C-A24B-240197E9F12B}" dt="2022-05-06T16:53:55.561" v="255"/>
          <ac:spMkLst>
            <pc:docMk/>
            <pc:sldMk cId="1492163943" sldId="293"/>
            <ac:spMk id="4" creationId="{00000000-0000-0000-0000-000000000000}"/>
          </ac:spMkLst>
        </pc:spChg>
      </pc:sldChg>
      <pc:sldChg chg="modSp">
        <pc:chgData name="Saana Tykka" userId="75247261-6288-452c-95ca-1482a0411890" providerId="ADAL" clId="{1F9404E2-8F68-4A8C-A24B-240197E9F12B}" dt="2022-05-06T16:53:55.561" v="255"/>
        <pc:sldMkLst>
          <pc:docMk/>
          <pc:sldMk cId="958942784" sldId="294"/>
        </pc:sldMkLst>
        <pc:spChg chg="mod">
          <ac:chgData name="Saana Tykka" userId="75247261-6288-452c-95ca-1482a0411890" providerId="ADAL" clId="{1F9404E2-8F68-4A8C-A24B-240197E9F12B}" dt="2022-05-06T16:53:55.561" v="255"/>
          <ac:spMkLst>
            <pc:docMk/>
            <pc:sldMk cId="958942784" sldId="294"/>
            <ac:spMk id="2" creationId="{00000000-0000-0000-0000-000000000000}"/>
          </ac:spMkLst>
        </pc:spChg>
        <pc:spChg chg="mod">
          <ac:chgData name="Saana Tykka" userId="75247261-6288-452c-95ca-1482a0411890" providerId="ADAL" clId="{1F9404E2-8F68-4A8C-A24B-240197E9F12B}" dt="2022-05-06T16:53:55.561" v="255"/>
          <ac:spMkLst>
            <pc:docMk/>
            <pc:sldMk cId="958942784" sldId="294"/>
            <ac:spMk id="4" creationId="{00000000-0000-0000-0000-000000000000}"/>
          </ac:spMkLst>
        </pc:spChg>
      </pc:sldChg>
      <pc:sldChg chg="modSp">
        <pc:chgData name="Saana Tykka" userId="75247261-6288-452c-95ca-1482a0411890" providerId="ADAL" clId="{1F9404E2-8F68-4A8C-A24B-240197E9F12B}" dt="2022-05-06T16:53:55.561" v="255"/>
        <pc:sldMkLst>
          <pc:docMk/>
          <pc:sldMk cId="683690168" sldId="299"/>
        </pc:sldMkLst>
        <pc:spChg chg="mod">
          <ac:chgData name="Saana Tykka" userId="75247261-6288-452c-95ca-1482a0411890" providerId="ADAL" clId="{1F9404E2-8F68-4A8C-A24B-240197E9F12B}" dt="2022-05-06T16:53:55.561" v="255"/>
          <ac:spMkLst>
            <pc:docMk/>
            <pc:sldMk cId="683690168" sldId="299"/>
            <ac:spMk id="3" creationId="{00000000-0000-0000-0000-000000000000}"/>
          </ac:spMkLst>
        </pc:spChg>
      </pc:sldChg>
      <pc:sldChg chg="modSp mod">
        <pc:chgData name="Saana Tykka" userId="75247261-6288-452c-95ca-1482a0411890" providerId="ADAL" clId="{1F9404E2-8F68-4A8C-A24B-240197E9F12B}" dt="2022-05-06T16:53:55.561" v="255"/>
        <pc:sldMkLst>
          <pc:docMk/>
          <pc:sldMk cId="3253253772" sldId="300"/>
        </pc:sldMkLst>
        <pc:spChg chg="mod">
          <ac:chgData name="Saana Tykka" userId="75247261-6288-452c-95ca-1482a0411890" providerId="ADAL" clId="{1F9404E2-8F68-4A8C-A24B-240197E9F12B}" dt="2022-05-06T16:53:55.561" v="255"/>
          <ac:spMkLst>
            <pc:docMk/>
            <pc:sldMk cId="3253253772" sldId="300"/>
            <ac:spMk id="2" creationId="{00000000-0000-0000-0000-000000000000}"/>
          </ac:spMkLst>
        </pc:spChg>
        <pc:spChg chg="mod">
          <ac:chgData name="Saana Tykka" userId="75247261-6288-452c-95ca-1482a0411890" providerId="ADAL" clId="{1F9404E2-8F68-4A8C-A24B-240197E9F12B}" dt="2022-05-06T16:53:55.561" v="255"/>
          <ac:spMkLst>
            <pc:docMk/>
            <pc:sldMk cId="3253253772" sldId="300"/>
            <ac:spMk id="3" creationId="{00000000-0000-0000-0000-000000000000}"/>
          </ac:spMkLst>
        </pc:spChg>
      </pc:sldChg>
      <pc:sldChg chg="modSp">
        <pc:chgData name="Saana Tykka" userId="75247261-6288-452c-95ca-1482a0411890" providerId="ADAL" clId="{1F9404E2-8F68-4A8C-A24B-240197E9F12B}" dt="2022-05-06T16:53:55.561" v="255"/>
        <pc:sldMkLst>
          <pc:docMk/>
          <pc:sldMk cId="2626624179" sldId="302"/>
        </pc:sldMkLst>
        <pc:spChg chg="mod">
          <ac:chgData name="Saana Tykka" userId="75247261-6288-452c-95ca-1482a0411890" providerId="ADAL" clId="{1F9404E2-8F68-4A8C-A24B-240197E9F12B}" dt="2022-05-06T16:53:55.561" v="255"/>
          <ac:spMkLst>
            <pc:docMk/>
            <pc:sldMk cId="2626624179" sldId="302"/>
            <ac:spMk id="3" creationId="{00000000-0000-0000-0000-000000000000}"/>
          </ac:spMkLst>
        </pc:spChg>
      </pc:sldChg>
      <pc:sldChg chg="modSp">
        <pc:chgData name="Saana Tykka" userId="75247261-6288-452c-95ca-1482a0411890" providerId="ADAL" clId="{1F9404E2-8F68-4A8C-A24B-240197E9F12B}" dt="2022-05-06T16:53:55.561" v="255"/>
        <pc:sldMkLst>
          <pc:docMk/>
          <pc:sldMk cId="3981153972" sldId="303"/>
        </pc:sldMkLst>
        <pc:spChg chg="mod">
          <ac:chgData name="Saana Tykka" userId="75247261-6288-452c-95ca-1482a0411890" providerId="ADAL" clId="{1F9404E2-8F68-4A8C-A24B-240197E9F12B}" dt="2022-05-06T16:53:55.561" v="255"/>
          <ac:spMkLst>
            <pc:docMk/>
            <pc:sldMk cId="3981153972" sldId="303"/>
            <ac:spMk id="3" creationId="{00000000-0000-0000-0000-000000000000}"/>
          </ac:spMkLst>
        </pc:spChg>
      </pc:sldChg>
      <pc:sldChg chg="modSp mod">
        <pc:chgData name="Saana Tykka" userId="75247261-6288-452c-95ca-1482a0411890" providerId="ADAL" clId="{1F9404E2-8F68-4A8C-A24B-240197E9F12B}" dt="2022-05-06T16:53:55.561" v="255"/>
        <pc:sldMkLst>
          <pc:docMk/>
          <pc:sldMk cId="1190419318" sldId="305"/>
        </pc:sldMkLst>
        <pc:spChg chg="mod">
          <ac:chgData name="Saana Tykka" userId="75247261-6288-452c-95ca-1482a0411890" providerId="ADAL" clId="{1F9404E2-8F68-4A8C-A24B-240197E9F12B}" dt="2022-05-06T16:53:55.561" v="255"/>
          <ac:spMkLst>
            <pc:docMk/>
            <pc:sldMk cId="1190419318" sldId="305"/>
            <ac:spMk id="2" creationId="{00000000-0000-0000-0000-000000000000}"/>
          </ac:spMkLst>
        </pc:spChg>
        <pc:spChg chg="mod">
          <ac:chgData name="Saana Tykka" userId="75247261-6288-452c-95ca-1482a0411890" providerId="ADAL" clId="{1F9404E2-8F68-4A8C-A24B-240197E9F12B}" dt="2022-05-06T16:53:55.561" v="255"/>
          <ac:spMkLst>
            <pc:docMk/>
            <pc:sldMk cId="1190419318" sldId="305"/>
            <ac:spMk id="3" creationId="{00000000-0000-0000-0000-000000000000}"/>
          </ac:spMkLst>
        </pc:spChg>
      </pc:sldChg>
      <pc:sldChg chg="modSp mod">
        <pc:chgData name="Saana Tykka" userId="75247261-6288-452c-95ca-1482a0411890" providerId="ADAL" clId="{1F9404E2-8F68-4A8C-A24B-240197E9F12B}" dt="2022-05-06T16:53:55.561" v="255"/>
        <pc:sldMkLst>
          <pc:docMk/>
          <pc:sldMk cId="109720097" sldId="308"/>
        </pc:sldMkLst>
        <pc:spChg chg="mod">
          <ac:chgData name="Saana Tykka" userId="75247261-6288-452c-95ca-1482a0411890" providerId="ADAL" clId="{1F9404E2-8F68-4A8C-A24B-240197E9F12B}" dt="2022-05-06T16:53:55.561" v="255"/>
          <ac:spMkLst>
            <pc:docMk/>
            <pc:sldMk cId="109720097" sldId="308"/>
            <ac:spMk id="2" creationId="{00000000-0000-0000-0000-000000000000}"/>
          </ac:spMkLst>
        </pc:spChg>
        <pc:spChg chg="mod">
          <ac:chgData name="Saana Tykka" userId="75247261-6288-452c-95ca-1482a0411890" providerId="ADAL" clId="{1F9404E2-8F68-4A8C-A24B-240197E9F12B}" dt="2022-05-06T16:53:55.561" v="255"/>
          <ac:spMkLst>
            <pc:docMk/>
            <pc:sldMk cId="109720097" sldId="308"/>
            <ac:spMk id="3" creationId="{00000000-0000-0000-0000-000000000000}"/>
          </ac:spMkLst>
        </pc:spChg>
      </pc:sldChg>
      <pc:sldChg chg="modSp mod">
        <pc:chgData name="Saana Tykka" userId="75247261-6288-452c-95ca-1482a0411890" providerId="ADAL" clId="{1F9404E2-8F68-4A8C-A24B-240197E9F12B}" dt="2022-05-06T16:53:55.561" v="255"/>
        <pc:sldMkLst>
          <pc:docMk/>
          <pc:sldMk cId="2915988977" sldId="309"/>
        </pc:sldMkLst>
        <pc:spChg chg="mod">
          <ac:chgData name="Saana Tykka" userId="75247261-6288-452c-95ca-1482a0411890" providerId="ADAL" clId="{1F9404E2-8F68-4A8C-A24B-240197E9F12B}" dt="2022-05-06T16:53:55.561" v="255"/>
          <ac:spMkLst>
            <pc:docMk/>
            <pc:sldMk cId="2915988977" sldId="309"/>
            <ac:spMk id="2" creationId="{00000000-0000-0000-0000-000000000000}"/>
          </ac:spMkLst>
        </pc:spChg>
        <pc:spChg chg="mod">
          <ac:chgData name="Saana Tykka" userId="75247261-6288-452c-95ca-1482a0411890" providerId="ADAL" clId="{1F9404E2-8F68-4A8C-A24B-240197E9F12B}" dt="2022-05-06T16:53:55.561" v="255"/>
          <ac:spMkLst>
            <pc:docMk/>
            <pc:sldMk cId="2915988977" sldId="309"/>
            <ac:spMk id="3" creationId="{00000000-0000-0000-0000-000000000000}"/>
          </ac:spMkLst>
        </pc:spChg>
      </pc:sldChg>
      <pc:sldChg chg="modSp mod">
        <pc:chgData name="Saana Tykka" userId="75247261-6288-452c-95ca-1482a0411890" providerId="ADAL" clId="{1F9404E2-8F68-4A8C-A24B-240197E9F12B}" dt="2022-05-06T16:53:55.561" v="255"/>
        <pc:sldMkLst>
          <pc:docMk/>
          <pc:sldMk cId="1501921608" sldId="310"/>
        </pc:sldMkLst>
        <pc:spChg chg="mod">
          <ac:chgData name="Saana Tykka" userId="75247261-6288-452c-95ca-1482a0411890" providerId="ADAL" clId="{1F9404E2-8F68-4A8C-A24B-240197E9F12B}" dt="2022-05-06T16:53:55.561" v="255"/>
          <ac:spMkLst>
            <pc:docMk/>
            <pc:sldMk cId="1501921608" sldId="310"/>
            <ac:spMk id="2" creationId="{00000000-0000-0000-0000-000000000000}"/>
          </ac:spMkLst>
        </pc:spChg>
        <pc:spChg chg="mod">
          <ac:chgData name="Saana Tykka" userId="75247261-6288-452c-95ca-1482a0411890" providerId="ADAL" clId="{1F9404E2-8F68-4A8C-A24B-240197E9F12B}" dt="2022-05-06T16:53:55.561" v="255"/>
          <ac:spMkLst>
            <pc:docMk/>
            <pc:sldMk cId="1501921608" sldId="310"/>
            <ac:spMk id="3" creationId="{00000000-0000-0000-0000-000000000000}"/>
          </ac:spMkLst>
        </pc:spChg>
      </pc:sldChg>
      <pc:sldChg chg="modSp mod">
        <pc:chgData name="Saana Tykka" userId="75247261-6288-452c-95ca-1482a0411890" providerId="ADAL" clId="{1F9404E2-8F68-4A8C-A24B-240197E9F12B}" dt="2022-05-06T16:53:55.561" v="255"/>
        <pc:sldMkLst>
          <pc:docMk/>
          <pc:sldMk cId="3256400268" sldId="311"/>
        </pc:sldMkLst>
        <pc:spChg chg="mod">
          <ac:chgData name="Saana Tykka" userId="75247261-6288-452c-95ca-1482a0411890" providerId="ADAL" clId="{1F9404E2-8F68-4A8C-A24B-240197E9F12B}" dt="2022-05-06T16:53:55.561" v="255"/>
          <ac:spMkLst>
            <pc:docMk/>
            <pc:sldMk cId="3256400268" sldId="311"/>
            <ac:spMk id="3" creationId="{00000000-0000-0000-0000-000000000000}"/>
          </ac:spMkLst>
        </pc:spChg>
        <pc:spChg chg="mod">
          <ac:chgData name="Saana Tykka" userId="75247261-6288-452c-95ca-1482a0411890" providerId="ADAL" clId="{1F9404E2-8F68-4A8C-A24B-240197E9F12B}" dt="2022-05-06T16:53:55.561" v="255"/>
          <ac:spMkLst>
            <pc:docMk/>
            <pc:sldMk cId="3256400268" sldId="311"/>
            <ac:spMk id="4" creationId="{00000000-0000-0000-0000-000000000000}"/>
          </ac:spMkLst>
        </pc:spChg>
      </pc:sldChg>
      <pc:sldChg chg="modSp mod">
        <pc:chgData name="Saana Tykka" userId="75247261-6288-452c-95ca-1482a0411890" providerId="ADAL" clId="{1F9404E2-8F68-4A8C-A24B-240197E9F12B}" dt="2022-05-06T16:53:55.561" v="255"/>
        <pc:sldMkLst>
          <pc:docMk/>
          <pc:sldMk cId="2336833978" sldId="312"/>
        </pc:sldMkLst>
        <pc:spChg chg="mod">
          <ac:chgData name="Saana Tykka" userId="75247261-6288-452c-95ca-1482a0411890" providerId="ADAL" clId="{1F9404E2-8F68-4A8C-A24B-240197E9F12B}" dt="2022-05-06T16:53:55.561" v="255"/>
          <ac:spMkLst>
            <pc:docMk/>
            <pc:sldMk cId="2336833978" sldId="312"/>
            <ac:spMk id="2" creationId="{00000000-0000-0000-0000-000000000000}"/>
          </ac:spMkLst>
        </pc:spChg>
        <pc:spChg chg="mod">
          <ac:chgData name="Saana Tykka" userId="75247261-6288-452c-95ca-1482a0411890" providerId="ADAL" clId="{1F9404E2-8F68-4A8C-A24B-240197E9F12B}" dt="2022-05-06T16:53:55.561" v="255"/>
          <ac:spMkLst>
            <pc:docMk/>
            <pc:sldMk cId="2336833978" sldId="312"/>
            <ac:spMk id="3" creationId="{00000000-0000-0000-0000-000000000000}"/>
          </ac:spMkLst>
        </pc:spChg>
      </pc:sldChg>
      <pc:sldChg chg="modSp mod">
        <pc:chgData name="Saana Tykka" userId="75247261-6288-452c-95ca-1482a0411890" providerId="ADAL" clId="{1F9404E2-8F68-4A8C-A24B-240197E9F12B}" dt="2022-05-06T16:53:55.561" v="255"/>
        <pc:sldMkLst>
          <pc:docMk/>
          <pc:sldMk cId="677025402" sldId="313"/>
        </pc:sldMkLst>
        <pc:spChg chg="mod">
          <ac:chgData name="Saana Tykka" userId="75247261-6288-452c-95ca-1482a0411890" providerId="ADAL" clId="{1F9404E2-8F68-4A8C-A24B-240197E9F12B}" dt="2022-05-06T16:53:55.561" v="255"/>
          <ac:spMkLst>
            <pc:docMk/>
            <pc:sldMk cId="677025402" sldId="313"/>
            <ac:spMk id="2" creationId="{00000000-0000-0000-0000-000000000000}"/>
          </ac:spMkLst>
        </pc:spChg>
        <pc:spChg chg="mod">
          <ac:chgData name="Saana Tykka" userId="75247261-6288-452c-95ca-1482a0411890" providerId="ADAL" clId="{1F9404E2-8F68-4A8C-A24B-240197E9F12B}" dt="2022-05-06T16:53:55.561" v="255"/>
          <ac:spMkLst>
            <pc:docMk/>
            <pc:sldMk cId="677025402" sldId="313"/>
            <ac:spMk id="3" creationId="{00000000-0000-0000-0000-000000000000}"/>
          </ac:spMkLst>
        </pc:spChg>
      </pc:sldChg>
      <pc:sldChg chg="modSp mod">
        <pc:chgData name="Saana Tykka" userId="75247261-6288-452c-95ca-1482a0411890" providerId="ADAL" clId="{1F9404E2-8F68-4A8C-A24B-240197E9F12B}" dt="2022-05-06T16:53:55.561" v="255"/>
        <pc:sldMkLst>
          <pc:docMk/>
          <pc:sldMk cId="1734622494" sldId="314"/>
        </pc:sldMkLst>
        <pc:spChg chg="mod">
          <ac:chgData name="Saana Tykka" userId="75247261-6288-452c-95ca-1482a0411890" providerId="ADAL" clId="{1F9404E2-8F68-4A8C-A24B-240197E9F12B}" dt="2022-05-06T16:53:55.561" v="255"/>
          <ac:spMkLst>
            <pc:docMk/>
            <pc:sldMk cId="1734622494" sldId="314"/>
            <ac:spMk id="2" creationId="{00000000-0000-0000-0000-000000000000}"/>
          </ac:spMkLst>
        </pc:spChg>
        <pc:spChg chg="mod">
          <ac:chgData name="Saana Tykka" userId="75247261-6288-452c-95ca-1482a0411890" providerId="ADAL" clId="{1F9404E2-8F68-4A8C-A24B-240197E9F12B}" dt="2022-05-06T16:53:55.561" v="255"/>
          <ac:spMkLst>
            <pc:docMk/>
            <pc:sldMk cId="1734622494" sldId="314"/>
            <ac:spMk id="3" creationId="{00000000-0000-0000-0000-000000000000}"/>
          </ac:spMkLst>
        </pc:spChg>
      </pc:sldChg>
      <pc:sldChg chg="modSp mod">
        <pc:chgData name="Saana Tykka" userId="75247261-6288-452c-95ca-1482a0411890" providerId="ADAL" clId="{1F9404E2-8F68-4A8C-A24B-240197E9F12B}" dt="2022-05-06T16:53:55.561" v="255"/>
        <pc:sldMkLst>
          <pc:docMk/>
          <pc:sldMk cId="1404321458" sldId="315"/>
        </pc:sldMkLst>
        <pc:spChg chg="mod">
          <ac:chgData name="Saana Tykka" userId="75247261-6288-452c-95ca-1482a0411890" providerId="ADAL" clId="{1F9404E2-8F68-4A8C-A24B-240197E9F12B}" dt="2022-05-06T16:53:55.561" v="255"/>
          <ac:spMkLst>
            <pc:docMk/>
            <pc:sldMk cId="1404321458" sldId="315"/>
            <ac:spMk id="2" creationId="{00000000-0000-0000-0000-000000000000}"/>
          </ac:spMkLst>
        </pc:spChg>
        <pc:spChg chg="mod">
          <ac:chgData name="Saana Tykka" userId="75247261-6288-452c-95ca-1482a0411890" providerId="ADAL" clId="{1F9404E2-8F68-4A8C-A24B-240197E9F12B}" dt="2022-05-06T16:53:55.561" v="255"/>
          <ac:spMkLst>
            <pc:docMk/>
            <pc:sldMk cId="1404321458" sldId="315"/>
            <ac:spMk id="3" creationId="{00000000-0000-0000-0000-000000000000}"/>
          </ac:spMkLst>
        </pc:spChg>
      </pc:sldChg>
      <pc:sldChg chg="modSp mod">
        <pc:chgData name="Saana Tykka" userId="75247261-6288-452c-95ca-1482a0411890" providerId="ADAL" clId="{1F9404E2-8F68-4A8C-A24B-240197E9F12B}" dt="2022-05-06T16:53:55.561" v="255"/>
        <pc:sldMkLst>
          <pc:docMk/>
          <pc:sldMk cId="1300743787" sldId="318"/>
        </pc:sldMkLst>
        <pc:spChg chg="mod">
          <ac:chgData name="Saana Tykka" userId="75247261-6288-452c-95ca-1482a0411890" providerId="ADAL" clId="{1F9404E2-8F68-4A8C-A24B-240197E9F12B}" dt="2022-05-06T16:53:55.561" v="255"/>
          <ac:spMkLst>
            <pc:docMk/>
            <pc:sldMk cId="1300743787" sldId="318"/>
            <ac:spMk id="2" creationId="{00000000-0000-0000-0000-000000000000}"/>
          </ac:spMkLst>
        </pc:spChg>
        <pc:spChg chg="mod">
          <ac:chgData name="Saana Tykka" userId="75247261-6288-452c-95ca-1482a0411890" providerId="ADAL" clId="{1F9404E2-8F68-4A8C-A24B-240197E9F12B}" dt="2022-05-06T16:53:55.561" v="255"/>
          <ac:spMkLst>
            <pc:docMk/>
            <pc:sldMk cId="1300743787" sldId="318"/>
            <ac:spMk id="3" creationId="{00000000-0000-0000-0000-000000000000}"/>
          </ac:spMkLst>
        </pc:spChg>
      </pc:sldChg>
      <pc:sldChg chg="modSp mod">
        <pc:chgData name="Saana Tykka" userId="75247261-6288-452c-95ca-1482a0411890" providerId="ADAL" clId="{1F9404E2-8F68-4A8C-A24B-240197E9F12B}" dt="2022-05-06T16:53:55.561" v="255"/>
        <pc:sldMkLst>
          <pc:docMk/>
          <pc:sldMk cId="2172846510" sldId="320"/>
        </pc:sldMkLst>
        <pc:spChg chg="mod">
          <ac:chgData name="Saana Tykka" userId="75247261-6288-452c-95ca-1482a0411890" providerId="ADAL" clId="{1F9404E2-8F68-4A8C-A24B-240197E9F12B}" dt="2022-05-06T16:53:55.561" v="255"/>
          <ac:spMkLst>
            <pc:docMk/>
            <pc:sldMk cId="2172846510" sldId="320"/>
            <ac:spMk id="2" creationId="{00000000-0000-0000-0000-000000000000}"/>
          </ac:spMkLst>
        </pc:spChg>
        <pc:spChg chg="mod">
          <ac:chgData name="Saana Tykka" userId="75247261-6288-452c-95ca-1482a0411890" providerId="ADAL" clId="{1F9404E2-8F68-4A8C-A24B-240197E9F12B}" dt="2022-05-06T16:53:55.561" v="255"/>
          <ac:spMkLst>
            <pc:docMk/>
            <pc:sldMk cId="2172846510" sldId="320"/>
            <ac:spMk id="3" creationId="{00000000-0000-0000-0000-000000000000}"/>
          </ac:spMkLst>
        </pc:spChg>
      </pc:sldChg>
      <pc:sldChg chg="modSp mod">
        <pc:chgData name="Saana Tykka" userId="75247261-6288-452c-95ca-1482a0411890" providerId="ADAL" clId="{1F9404E2-8F68-4A8C-A24B-240197E9F12B}" dt="2022-05-06T16:53:55.561" v="255"/>
        <pc:sldMkLst>
          <pc:docMk/>
          <pc:sldMk cId="2593139436" sldId="321"/>
        </pc:sldMkLst>
        <pc:spChg chg="mod">
          <ac:chgData name="Saana Tykka" userId="75247261-6288-452c-95ca-1482a0411890" providerId="ADAL" clId="{1F9404E2-8F68-4A8C-A24B-240197E9F12B}" dt="2022-05-06T16:53:55.561" v="255"/>
          <ac:spMkLst>
            <pc:docMk/>
            <pc:sldMk cId="2593139436" sldId="321"/>
            <ac:spMk id="2" creationId="{00000000-0000-0000-0000-000000000000}"/>
          </ac:spMkLst>
        </pc:spChg>
        <pc:spChg chg="mod">
          <ac:chgData name="Saana Tykka" userId="75247261-6288-452c-95ca-1482a0411890" providerId="ADAL" clId="{1F9404E2-8F68-4A8C-A24B-240197E9F12B}" dt="2022-05-06T16:53:55.561" v="255"/>
          <ac:spMkLst>
            <pc:docMk/>
            <pc:sldMk cId="2593139436" sldId="321"/>
            <ac:spMk id="3" creationId="{00000000-0000-0000-0000-000000000000}"/>
          </ac:spMkLst>
        </pc:spChg>
      </pc:sldChg>
      <pc:sldChg chg="modSp mod">
        <pc:chgData name="Saana Tykka" userId="75247261-6288-452c-95ca-1482a0411890" providerId="ADAL" clId="{1F9404E2-8F68-4A8C-A24B-240197E9F12B}" dt="2022-05-06T16:53:55.561" v="255"/>
        <pc:sldMkLst>
          <pc:docMk/>
          <pc:sldMk cId="261823018" sldId="322"/>
        </pc:sldMkLst>
        <pc:spChg chg="mod">
          <ac:chgData name="Saana Tykka" userId="75247261-6288-452c-95ca-1482a0411890" providerId="ADAL" clId="{1F9404E2-8F68-4A8C-A24B-240197E9F12B}" dt="2022-05-06T16:53:55.561" v="255"/>
          <ac:spMkLst>
            <pc:docMk/>
            <pc:sldMk cId="261823018" sldId="322"/>
            <ac:spMk id="2" creationId="{00000000-0000-0000-0000-000000000000}"/>
          </ac:spMkLst>
        </pc:spChg>
        <pc:spChg chg="mod">
          <ac:chgData name="Saana Tykka" userId="75247261-6288-452c-95ca-1482a0411890" providerId="ADAL" clId="{1F9404E2-8F68-4A8C-A24B-240197E9F12B}" dt="2022-05-06T16:53:55.561" v="255"/>
          <ac:spMkLst>
            <pc:docMk/>
            <pc:sldMk cId="261823018" sldId="322"/>
            <ac:spMk id="3" creationId="{00000000-0000-0000-0000-000000000000}"/>
          </ac:spMkLst>
        </pc:spChg>
      </pc:sldChg>
      <pc:sldChg chg="modSp mod">
        <pc:chgData name="Saana Tykka" userId="75247261-6288-452c-95ca-1482a0411890" providerId="ADAL" clId="{1F9404E2-8F68-4A8C-A24B-240197E9F12B}" dt="2022-05-06T16:53:55.561" v="255"/>
        <pc:sldMkLst>
          <pc:docMk/>
          <pc:sldMk cId="1912405419" sldId="323"/>
        </pc:sldMkLst>
        <pc:spChg chg="mod">
          <ac:chgData name="Saana Tykka" userId="75247261-6288-452c-95ca-1482a0411890" providerId="ADAL" clId="{1F9404E2-8F68-4A8C-A24B-240197E9F12B}" dt="2022-05-06T16:53:55.561" v="255"/>
          <ac:spMkLst>
            <pc:docMk/>
            <pc:sldMk cId="1912405419" sldId="323"/>
            <ac:spMk id="5" creationId="{00000000-0000-0000-0000-000000000000}"/>
          </ac:spMkLst>
        </pc:spChg>
      </pc:sldChg>
      <pc:sldChg chg="modSp">
        <pc:chgData name="Saana Tykka" userId="75247261-6288-452c-95ca-1482a0411890" providerId="ADAL" clId="{1F9404E2-8F68-4A8C-A24B-240197E9F12B}" dt="2022-05-06T16:53:55.561" v="255"/>
        <pc:sldMkLst>
          <pc:docMk/>
          <pc:sldMk cId="1582993610" sldId="324"/>
        </pc:sldMkLst>
        <pc:spChg chg="mod">
          <ac:chgData name="Saana Tykka" userId="75247261-6288-452c-95ca-1482a0411890" providerId="ADAL" clId="{1F9404E2-8F68-4A8C-A24B-240197E9F12B}" dt="2022-05-06T16:53:55.561" v="255"/>
          <ac:spMkLst>
            <pc:docMk/>
            <pc:sldMk cId="1582993610" sldId="324"/>
            <ac:spMk id="3" creationId="{00000000-0000-0000-0000-000000000000}"/>
          </ac:spMkLst>
        </pc:spChg>
      </pc:sldChg>
      <pc:sldChg chg="addSp delSp modSp new del mod modClrScheme chgLayout">
        <pc:chgData name="Saana Tykka" userId="75247261-6288-452c-95ca-1482a0411890" providerId="ADAL" clId="{1F9404E2-8F68-4A8C-A24B-240197E9F12B}" dt="2022-05-06T16:54:06.987" v="256" actId="47"/>
        <pc:sldMkLst>
          <pc:docMk/>
          <pc:sldMk cId="2137197508" sldId="325"/>
        </pc:sldMkLst>
        <pc:spChg chg="del mod ord">
          <ac:chgData name="Saana Tykka" userId="75247261-6288-452c-95ca-1482a0411890" providerId="ADAL" clId="{1F9404E2-8F68-4A8C-A24B-240197E9F12B}" dt="2022-05-06T16:53:33.397" v="225" actId="700"/>
          <ac:spMkLst>
            <pc:docMk/>
            <pc:sldMk cId="2137197508" sldId="325"/>
            <ac:spMk id="2" creationId="{CB9F1787-976E-431D-944A-C2049531795D}"/>
          </ac:spMkLst>
        </pc:spChg>
        <pc:spChg chg="mod ord">
          <ac:chgData name="Saana Tykka" userId="75247261-6288-452c-95ca-1482a0411890" providerId="ADAL" clId="{1F9404E2-8F68-4A8C-A24B-240197E9F12B}" dt="2022-05-06T16:53:55.561" v="255"/>
          <ac:spMkLst>
            <pc:docMk/>
            <pc:sldMk cId="2137197508" sldId="325"/>
            <ac:spMk id="3" creationId="{5AA5713C-935E-435A-BF33-E709C2BCCBC3}"/>
          </ac:spMkLst>
        </pc:spChg>
        <pc:spChg chg="del mod ord">
          <ac:chgData name="Saana Tykka" userId="75247261-6288-452c-95ca-1482a0411890" providerId="ADAL" clId="{1F9404E2-8F68-4A8C-A24B-240197E9F12B}" dt="2022-05-06T16:53:33.397" v="225" actId="700"/>
          <ac:spMkLst>
            <pc:docMk/>
            <pc:sldMk cId="2137197508" sldId="325"/>
            <ac:spMk id="4" creationId="{30AE263E-F645-4616-A481-7804DC96027A}"/>
          </ac:spMkLst>
        </pc:spChg>
        <pc:spChg chg="del">
          <ac:chgData name="Saana Tykka" userId="75247261-6288-452c-95ca-1482a0411890" providerId="ADAL" clId="{1F9404E2-8F68-4A8C-A24B-240197E9F12B}" dt="2022-05-06T16:53:33.397" v="225" actId="700"/>
          <ac:spMkLst>
            <pc:docMk/>
            <pc:sldMk cId="2137197508" sldId="325"/>
            <ac:spMk id="5" creationId="{C148C017-DA85-4F59-8EFD-BC7F535C00E5}"/>
          </ac:spMkLst>
        </pc:spChg>
        <pc:spChg chg="del">
          <ac:chgData name="Saana Tykka" userId="75247261-6288-452c-95ca-1482a0411890" providerId="ADAL" clId="{1F9404E2-8F68-4A8C-A24B-240197E9F12B}" dt="2022-05-06T16:53:33.397" v="225" actId="700"/>
          <ac:spMkLst>
            <pc:docMk/>
            <pc:sldMk cId="2137197508" sldId="325"/>
            <ac:spMk id="6" creationId="{9541D2FE-D12A-4A48-BEA5-3750CE59D885}"/>
          </ac:spMkLst>
        </pc:spChg>
        <pc:spChg chg="add mod ord">
          <ac:chgData name="Saana Tykka" userId="75247261-6288-452c-95ca-1482a0411890" providerId="ADAL" clId="{1F9404E2-8F68-4A8C-A24B-240197E9F12B}" dt="2022-05-06T16:53:55.561" v="255"/>
          <ac:spMkLst>
            <pc:docMk/>
            <pc:sldMk cId="2137197508" sldId="325"/>
            <ac:spMk id="7" creationId="{6A68726E-2A19-45A1-96BD-77BDE0636893}"/>
          </ac:spMkLst>
        </pc:spChg>
        <pc:spChg chg="add mod ord">
          <ac:chgData name="Saana Tykka" userId="75247261-6288-452c-95ca-1482a0411890" providerId="ADAL" clId="{1F9404E2-8F68-4A8C-A24B-240197E9F12B}" dt="2022-05-06T16:53:55.561" v="255"/>
          <ac:spMkLst>
            <pc:docMk/>
            <pc:sldMk cId="2137197508" sldId="325"/>
            <ac:spMk id="8" creationId="{430E4E91-7431-4884-8156-7A17FD76BD02}"/>
          </ac:spMkLst>
        </pc:spChg>
      </pc:sldChg>
      <pc:sldChg chg="modSp add mod setBg">
        <pc:chgData name="Saana Tykka" userId="75247261-6288-452c-95ca-1482a0411890" providerId="ADAL" clId="{1F9404E2-8F68-4A8C-A24B-240197E9F12B}" dt="2022-05-06T21:02:16.076" v="550" actId="20577"/>
        <pc:sldMkLst>
          <pc:docMk/>
          <pc:sldMk cId="2882890728" sldId="325"/>
        </pc:sldMkLst>
        <pc:spChg chg="mod">
          <ac:chgData name="Saana Tykka" userId="75247261-6288-452c-95ca-1482a0411890" providerId="ADAL" clId="{1F9404E2-8F68-4A8C-A24B-240197E9F12B}" dt="2022-05-06T21:02:16.076" v="550" actId="20577"/>
          <ac:spMkLst>
            <pc:docMk/>
            <pc:sldMk cId="2882890728" sldId="325"/>
            <ac:spMk id="6" creationId="{00000000-0000-0000-0000-000000000000}"/>
          </ac:spMkLst>
        </pc:spChg>
        <pc:spChg chg="mod">
          <ac:chgData name="Saana Tykka" userId="75247261-6288-452c-95ca-1482a0411890" providerId="ADAL" clId="{1F9404E2-8F68-4A8C-A24B-240197E9F12B}" dt="2022-05-06T20:47:12.006" v="547" actId="20577"/>
          <ac:spMkLst>
            <pc:docMk/>
            <pc:sldMk cId="2882890728" sldId="325"/>
            <ac:spMk id="9" creationId="{00000000-0000-0000-0000-000000000000}"/>
          </ac:spMkLst>
        </pc:spChg>
      </pc:sldChg>
      <pc:sldChg chg="addSp delSp modSp add del mod setBg">
        <pc:chgData name="Saana Tykka" userId="75247261-6288-452c-95ca-1482a0411890" providerId="ADAL" clId="{1F9404E2-8F68-4A8C-A24B-240197E9F12B}" dt="2022-05-06T17:57:11.985" v="269" actId="47"/>
        <pc:sldMkLst>
          <pc:docMk/>
          <pc:sldMk cId="3617403311" sldId="325"/>
        </pc:sldMkLst>
        <pc:spChg chg="add del">
          <ac:chgData name="Saana Tykka" userId="75247261-6288-452c-95ca-1482a0411890" providerId="ADAL" clId="{1F9404E2-8F68-4A8C-A24B-240197E9F12B}" dt="2022-05-06T16:54:22.094" v="259" actId="478"/>
          <ac:spMkLst>
            <pc:docMk/>
            <pc:sldMk cId="3617403311" sldId="325"/>
            <ac:spMk id="8" creationId="{00000000-0000-0000-0000-000000000000}"/>
          </ac:spMkLst>
        </pc:spChg>
        <pc:spChg chg="mod">
          <ac:chgData name="Saana Tykka" userId="75247261-6288-452c-95ca-1482a0411890" providerId="ADAL" clId="{1F9404E2-8F68-4A8C-A24B-240197E9F12B}" dt="2022-05-06T17:37:40.648" v="268" actId="20577"/>
          <ac:spMkLst>
            <pc:docMk/>
            <pc:sldMk cId="3617403311" sldId="325"/>
            <ac:spMk id="9" creationId="{00000000-0000-0000-0000-000000000000}"/>
          </ac:spMkLst>
        </pc:spChg>
      </pc:sldChg>
      <pc:sldMasterChg chg="addSp">
        <pc:chgData name="Saana Tykka" userId="75247261-6288-452c-95ca-1482a0411890" providerId="ADAL" clId="{1F9404E2-8F68-4A8C-A24B-240197E9F12B}" dt="2022-05-06T16:47:56.705" v="139"/>
        <pc:sldMasterMkLst>
          <pc:docMk/>
          <pc:sldMasterMk cId="2072204711" sldId="2147483669"/>
        </pc:sldMasterMkLst>
        <pc:picChg chg="add">
          <ac:chgData name="Saana Tykka" userId="75247261-6288-452c-95ca-1482a0411890" providerId="ADAL" clId="{1F9404E2-8F68-4A8C-A24B-240197E9F12B}" dt="2022-05-06T16:47:56.705" v="139"/>
          <ac:picMkLst>
            <pc:docMk/>
            <pc:sldMasterMk cId="2072204711" sldId="2147483669"/>
            <ac:picMk id="5" creationId="{EEECD9A2-C987-4EE5-A60C-7ABE6AA6AE73}"/>
          </ac:picMkLst>
        </pc:picChg>
      </pc:sldMasterChg>
      <pc:sldMasterChg chg="addSp">
        <pc:chgData name="Saana Tykka" userId="75247261-6288-452c-95ca-1482a0411890" providerId="ADAL" clId="{1F9404E2-8F68-4A8C-A24B-240197E9F12B}" dt="2022-05-06T16:53:49.497" v="226"/>
        <pc:sldMasterMkLst>
          <pc:docMk/>
          <pc:sldMasterMk cId="1261960732" sldId="2147483683"/>
        </pc:sldMasterMkLst>
        <pc:spChg chg="add">
          <ac:chgData name="Saana Tykka" userId="75247261-6288-452c-95ca-1482a0411890" providerId="ADAL" clId="{1F9404E2-8F68-4A8C-A24B-240197E9F12B}" dt="2022-05-06T16:53:49.497" v="226"/>
          <ac:spMkLst>
            <pc:docMk/>
            <pc:sldMasterMk cId="1261960732" sldId="2147483683"/>
            <ac:spMk id="8" creationId="{DD0DB696-B234-44D2-BCA3-CB36A02E3565}"/>
          </ac:spMkLst>
        </pc:spChg>
        <pc:spChg chg="add">
          <ac:chgData name="Saana Tykka" userId="75247261-6288-452c-95ca-1482a0411890" providerId="ADAL" clId="{1F9404E2-8F68-4A8C-A24B-240197E9F12B}" dt="2022-05-06T16:53:49.497" v="226"/>
          <ac:spMkLst>
            <pc:docMk/>
            <pc:sldMasterMk cId="1261960732" sldId="2147483683"/>
            <ac:spMk id="11" creationId="{42A7DF3E-C3F3-466A-ABD8-11D1D15893C1}"/>
          </ac:spMkLst>
        </pc:spChg>
        <pc:spChg chg="add">
          <ac:chgData name="Saana Tykka" userId="75247261-6288-452c-95ca-1482a0411890" providerId="ADAL" clId="{1F9404E2-8F68-4A8C-A24B-240197E9F12B}" dt="2022-05-06T16:53:49.497" v="226"/>
          <ac:spMkLst>
            <pc:docMk/>
            <pc:sldMasterMk cId="1261960732" sldId="2147483683"/>
            <ac:spMk id="12" creationId="{1A51219A-9FB1-48AB-B186-97CCE05270AE}"/>
          </ac:spMkLst>
        </pc:spChg>
        <pc:spChg chg="add">
          <ac:chgData name="Saana Tykka" userId="75247261-6288-452c-95ca-1482a0411890" providerId="ADAL" clId="{1F9404E2-8F68-4A8C-A24B-240197E9F12B}" dt="2022-05-06T16:53:49.497" v="226"/>
          <ac:spMkLst>
            <pc:docMk/>
            <pc:sldMasterMk cId="1261960732" sldId="2147483683"/>
            <ac:spMk id="13" creationId="{86798D5C-6916-431B-A0F0-575E1D5A7E2B}"/>
          </ac:spMkLst>
        </pc:spChg>
        <pc:picChg chg="add">
          <ac:chgData name="Saana Tykka" userId="75247261-6288-452c-95ca-1482a0411890" providerId="ADAL" clId="{1F9404E2-8F68-4A8C-A24B-240197E9F12B}" dt="2022-05-06T16:53:49.497" v="226"/>
          <ac:picMkLst>
            <pc:docMk/>
            <pc:sldMasterMk cId="1261960732" sldId="2147483683"/>
            <ac:picMk id="10" creationId="{BF41AC25-3849-4013-82EB-07E69B4C9EBB}"/>
          </ac:picMkLst>
        </pc:picChg>
        <pc:cxnChg chg="add">
          <ac:chgData name="Saana Tykka" userId="75247261-6288-452c-95ca-1482a0411890" providerId="ADAL" clId="{1F9404E2-8F68-4A8C-A24B-240197E9F12B}" dt="2022-05-06T16:53:49.497" v="226"/>
          <ac:cxnSpMkLst>
            <pc:docMk/>
            <pc:sldMasterMk cId="1261960732" sldId="2147483683"/>
            <ac:cxnSpMk id="9" creationId="{66329932-94E6-477F-9641-B9F87F111CED}"/>
          </ac:cxnSpMkLst>
        </pc:cxnChg>
      </pc:sldMasterChg>
      <pc:sldMasterChg chg="addSp">
        <pc:chgData name="Saana Tykka" userId="75247261-6288-452c-95ca-1482a0411890" providerId="ADAL" clId="{1F9404E2-8F68-4A8C-A24B-240197E9F12B}" dt="2022-05-06T16:48:15.593" v="140"/>
        <pc:sldMasterMkLst>
          <pc:docMk/>
          <pc:sldMasterMk cId="2054753124" sldId="2147483683"/>
        </pc:sldMasterMkLst>
        <pc:spChg chg="add">
          <ac:chgData name="Saana Tykka" userId="75247261-6288-452c-95ca-1482a0411890" providerId="ADAL" clId="{1F9404E2-8F68-4A8C-A24B-240197E9F12B}" dt="2022-05-06T16:48:15.593" v="140"/>
          <ac:spMkLst>
            <pc:docMk/>
            <pc:sldMasterMk cId="2054753124" sldId="2147483683"/>
            <ac:spMk id="5" creationId="{7A459A3D-769C-47D1-ABB5-76EF63D2AE6E}"/>
          </ac:spMkLst>
        </pc:spChg>
        <pc:spChg chg="add">
          <ac:chgData name="Saana Tykka" userId="75247261-6288-452c-95ca-1482a0411890" providerId="ADAL" clId="{1F9404E2-8F68-4A8C-A24B-240197E9F12B}" dt="2022-05-06T16:48:15.593" v="140"/>
          <ac:spMkLst>
            <pc:docMk/>
            <pc:sldMasterMk cId="2054753124" sldId="2147483683"/>
            <ac:spMk id="8" creationId="{803B4020-32FE-4E61-8A14-F6C8D0DC9282}"/>
          </ac:spMkLst>
        </pc:spChg>
        <pc:spChg chg="add">
          <ac:chgData name="Saana Tykka" userId="75247261-6288-452c-95ca-1482a0411890" providerId="ADAL" clId="{1F9404E2-8F68-4A8C-A24B-240197E9F12B}" dt="2022-05-06T16:48:15.593" v="140"/>
          <ac:spMkLst>
            <pc:docMk/>
            <pc:sldMasterMk cId="2054753124" sldId="2147483683"/>
            <ac:spMk id="10" creationId="{6D2527F6-C902-42B6-8C45-9AEA761FBA01}"/>
          </ac:spMkLst>
        </pc:spChg>
        <pc:spChg chg="add">
          <ac:chgData name="Saana Tykka" userId="75247261-6288-452c-95ca-1482a0411890" providerId="ADAL" clId="{1F9404E2-8F68-4A8C-A24B-240197E9F12B}" dt="2022-05-06T16:48:15.593" v="140"/>
          <ac:spMkLst>
            <pc:docMk/>
            <pc:sldMasterMk cId="2054753124" sldId="2147483683"/>
            <ac:spMk id="11" creationId="{33FCB1DB-0F7C-429B-B6D3-1212F209C926}"/>
          </ac:spMkLst>
        </pc:spChg>
        <pc:picChg chg="add">
          <ac:chgData name="Saana Tykka" userId="75247261-6288-452c-95ca-1482a0411890" providerId="ADAL" clId="{1F9404E2-8F68-4A8C-A24B-240197E9F12B}" dt="2022-05-06T16:48:15.593" v="140"/>
          <ac:picMkLst>
            <pc:docMk/>
            <pc:sldMasterMk cId="2054753124" sldId="2147483683"/>
            <ac:picMk id="7" creationId="{C12236F0-3B0A-4B38-89A4-B1477385023A}"/>
          </ac:picMkLst>
        </pc:picChg>
        <pc:cxnChg chg="add">
          <ac:chgData name="Saana Tykka" userId="75247261-6288-452c-95ca-1482a0411890" providerId="ADAL" clId="{1F9404E2-8F68-4A8C-A24B-240197E9F12B}" dt="2022-05-06T16:48:15.593" v="140"/>
          <ac:cxnSpMkLst>
            <pc:docMk/>
            <pc:sldMasterMk cId="2054753124" sldId="2147483683"/>
            <ac:cxnSpMk id="6" creationId="{04D7C9B1-EBB4-4099-8BF9-3A6E216388A7}"/>
          </ac:cxnSpMkLst>
        </pc:cxnChg>
      </pc:sldMasterChg>
      <pc:sldMasterChg chg="addSp">
        <pc:chgData name="Saana Tykka" userId="75247261-6288-452c-95ca-1482a0411890" providerId="ADAL" clId="{1F9404E2-8F68-4A8C-A24B-240197E9F12B}" dt="2022-05-06T16:55:24.220" v="263"/>
        <pc:sldMasterMkLst>
          <pc:docMk/>
          <pc:sldMasterMk cId="3343175115" sldId="2147483683"/>
        </pc:sldMasterMkLst>
        <pc:picChg chg="add">
          <ac:chgData name="Saana Tykka" userId="75247261-6288-452c-95ca-1482a0411890" providerId="ADAL" clId="{1F9404E2-8F68-4A8C-A24B-240197E9F12B}" dt="2022-05-06T16:55:24.220" v="263"/>
          <ac:picMkLst>
            <pc:docMk/>
            <pc:sldMasterMk cId="3343175115" sldId="2147483683"/>
            <ac:picMk id="5" creationId="{827A4D35-6387-49FC-8011-74717D4C14E7}"/>
          </ac:picMkLst>
        </pc:picChg>
      </pc:sldMasterChg>
      <pc:sldMasterChg chg="addSp">
        <pc:chgData name="Saana Tykka" userId="75247261-6288-452c-95ca-1482a0411890" providerId="ADAL" clId="{1F9404E2-8F68-4A8C-A24B-240197E9F12B}" dt="2022-05-06T16:49:09.716" v="148"/>
        <pc:sldMasterMkLst>
          <pc:docMk/>
          <pc:sldMasterMk cId="4246369972" sldId="2147483683"/>
        </pc:sldMasterMkLst>
        <pc:spChg chg="add">
          <ac:chgData name="Saana Tykka" userId="75247261-6288-452c-95ca-1482a0411890" providerId="ADAL" clId="{1F9404E2-8F68-4A8C-A24B-240197E9F12B}" dt="2022-05-06T16:49:09.716" v="148"/>
          <ac:spMkLst>
            <pc:docMk/>
            <pc:sldMasterMk cId="4246369972" sldId="2147483683"/>
            <ac:spMk id="5" creationId="{24EC0B85-FCCF-4DDE-ACF9-0E99B5E786BF}"/>
          </ac:spMkLst>
        </pc:spChg>
        <pc:spChg chg="add">
          <ac:chgData name="Saana Tykka" userId="75247261-6288-452c-95ca-1482a0411890" providerId="ADAL" clId="{1F9404E2-8F68-4A8C-A24B-240197E9F12B}" dt="2022-05-06T16:49:09.716" v="148"/>
          <ac:spMkLst>
            <pc:docMk/>
            <pc:sldMasterMk cId="4246369972" sldId="2147483683"/>
            <ac:spMk id="8" creationId="{F89F3B56-C922-4DD8-8828-985B33729B5C}"/>
          </ac:spMkLst>
        </pc:spChg>
        <pc:spChg chg="add">
          <ac:chgData name="Saana Tykka" userId="75247261-6288-452c-95ca-1482a0411890" providerId="ADAL" clId="{1F9404E2-8F68-4A8C-A24B-240197E9F12B}" dt="2022-05-06T16:49:09.716" v="148"/>
          <ac:spMkLst>
            <pc:docMk/>
            <pc:sldMasterMk cId="4246369972" sldId="2147483683"/>
            <ac:spMk id="10" creationId="{D65B6965-7A2D-4DC4-8773-D37B4D9D9BB7}"/>
          </ac:spMkLst>
        </pc:spChg>
        <pc:spChg chg="add">
          <ac:chgData name="Saana Tykka" userId="75247261-6288-452c-95ca-1482a0411890" providerId="ADAL" clId="{1F9404E2-8F68-4A8C-A24B-240197E9F12B}" dt="2022-05-06T16:49:09.716" v="148"/>
          <ac:spMkLst>
            <pc:docMk/>
            <pc:sldMasterMk cId="4246369972" sldId="2147483683"/>
            <ac:spMk id="11" creationId="{E83EA0BD-7CCE-4557-8158-8DC0D6EF6B2E}"/>
          </ac:spMkLst>
        </pc:spChg>
        <pc:picChg chg="add">
          <ac:chgData name="Saana Tykka" userId="75247261-6288-452c-95ca-1482a0411890" providerId="ADAL" clId="{1F9404E2-8F68-4A8C-A24B-240197E9F12B}" dt="2022-05-06T16:49:09.716" v="148"/>
          <ac:picMkLst>
            <pc:docMk/>
            <pc:sldMasterMk cId="4246369972" sldId="2147483683"/>
            <ac:picMk id="7" creationId="{54B58840-1795-4C2B-972D-30DCC45FFCDA}"/>
          </ac:picMkLst>
        </pc:picChg>
        <pc:cxnChg chg="add">
          <ac:chgData name="Saana Tykka" userId="75247261-6288-452c-95ca-1482a0411890" providerId="ADAL" clId="{1F9404E2-8F68-4A8C-A24B-240197E9F12B}" dt="2022-05-06T16:49:09.716" v="148"/>
          <ac:cxnSpMkLst>
            <pc:docMk/>
            <pc:sldMasterMk cId="4246369972" sldId="2147483683"/>
            <ac:cxnSpMk id="6" creationId="{E660CBFC-3218-423F-BDB6-1B14882C7FC8}"/>
          </ac:cxnSpMkLst>
        </pc:cxn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0DE54-882A-4A18-8ADD-49AF62ADAB97}" type="datetimeFigureOut">
              <a:rPr lang="en-US" smtClean="0"/>
              <a:t>5/18/2022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9A93D4-89B2-4E58-83FB-43ECE13E4FE8}" type="slidenum">
              <a:rPr lang="en-US" smtClean="0"/>
              <a:t>‹#›</a:t>
            </a:fld>
            <a:endParaRPr lang="en-US"/>
          </a:p>
        </p:txBody>
      </p:sp>
    </p:spTree>
    <p:extLst>
      <p:ext uri="{BB962C8B-B14F-4D97-AF65-F5344CB8AC3E}">
        <p14:creationId xmlns:p14="http://schemas.microsoft.com/office/powerpoint/2010/main" val="3344378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06606B-FB37-4187-B365-943B971597F9}" type="datetimeFigureOut">
              <a:rPr lang="en-US" smtClean="0"/>
              <a:t>5/18/2022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CF5083-CC81-42ED-8CE1-F9874ACD5208}" type="slidenum">
              <a:rPr lang="en-US" smtClean="0"/>
              <a:t>‹#›</a:t>
            </a:fld>
            <a:endParaRPr lang="en-US"/>
          </a:p>
        </p:txBody>
      </p:sp>
    </p:spTree>
    <p:extLst>
      <p:ext uri="{BB962C8B-B14F-4D97-AF65-F5344CB8AC3E}">
        <p14:creationId xmlns:p14="http://schemas.microsoft.com/office/powerpoint/2010/main" val="24426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3050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96750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94776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1834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851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4162065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1" y="762000"/>
            <a:ext cx="5238749" cy="2587116"/>
          </a:xfrm>
          <a:prstGeom prst="rect">
            <a:avLst/>
          </a:prstGeom>
        </p:spPr>
        <p:txBody>
          <a:bodyPr lIns="0" tIns="0" rIns="0" bIns="0" anchor="b" anchorCtr="0"/>
          <a:lstStyle>
            <a:lvl1pPr algn="l">
              <a:lnSpc>
                <a:spcPct val="80000"/>
              </a:lnSpc>
              <a:defRPr sz="3000" b="1" cap="none" baseline="0">
                <a:solidFill>
                  <a:schemeClr val="bg1"/>
                </a:solidFill>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71501" y="3429000"/>
            <a:ext cx="4000500" cy="1751542"/>
          </a:xfrm>
          <a:prstGeom prst="rect">
            <a:avLst/>
          </a:prstGeom>
        </p:spPr>
        <p:txBody>
          <a:bodyPr lIns="0" tIns="0" rIns="0" bIns="0"/>
          <a:lstStyle>
            <a:lvl1pPr marL="0" indent="0" algn="l">
              <a:lnSpc>
                <a:spcPct val="80000"/>
              </a:lnSpc>
              <a:spcBef>
                <a:spcPts val="0"/>
              </a:spcBef>
              <a:buFontTx/>
              <a:buNone/>
              <a:defRPr sz="2000" cap="none" baseline="0">
                <a:solidFill>
                  <a:schemeClr val="bg1"/>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a:t>Click to edit master </a:t>
            </a:r>
            <a:br>
              <a:rPr lang="en-US" dirty="0"/>
            </a:br>
            <a:r>
              <a:rPr lang="en-US" dirty="0"/>
              <a:t>subtitle style</a:t>
            </a:r>
            <a:endParaRPr lang="en-CA" dirty="0"/>
          </a:p>
        </p:txBody>
      </p:sp>
    </p:spTree>
    <p:extLst>
      <p:ext uri="{BB962C8B-B14F-4D97-AF65-F5344CB8AC3E}">
        <p14:creationId xmlns:p14="http://schemas.microsoft.com/office/powerpoint/2010/main" val="194331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540" y="2878904"/>
            <a:ext cx="4005461" cy="1243673"/>
          </a:xfrm>
        </p:spPr>
        <p:txBody>
          <a:bodyPr/>
          <a:lstStyle>
            <a:lvl1pPr>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66540" y="4436707"/>
            <a:ext cx="4005461" cy="1752600"/>
          </a:xfrm>
          <a:prstGeom prst="rect">
            <a:avLst/>
          </a:prstGeom>
        </p:spPr>
        <p:txBody>
          <a:bodyPr lIns="0" tIns="0" rIns="0" bIns="0"/>
          <a:lstStyle>
            <a:lvl1pPr marL="0" indent="0" algn="l">
              <a:lnSpc>
                <a:spcPts val="1500"/>
              </a:lnSpc>
              <a:spcBef>
                <a:spcPts val="0"/>
              </a:spcBef>
              <a:spcAft>
                <a:spcPts val="375"/>
              </a:spcAft>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604855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66701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44746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64994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504471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31339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176966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33500"/>
            <a:ext cx="4286251" cy="4380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285751" y="382323"/>
            <a:ext cx="8574484" cy="570177"/>
          </a:xfrm>
        </p:spPr>
        <p:txBody>
          <a:bodyPr/>
          <a:lstStyle>
            <a:lvl1pPr>
              <a:lnSpc>
                <a:spcPts val="2250"/>
              </a:lnSpc>
              <a:spcAft>
                <a:spcPts val="0"/>
              </a:spcAft>
              <a:defRPr sz="2250" b="1">
                <a:solidFill>
                  <a:schemeClr val="accent1"/>
                </a:solidFill>
              </a:defRPr>
            </a:lvl1pPr>
            <a:lvl2pPr>
              <a:spcBef>
                <a:spcPts val="375"/>
              </a:spcBef>
              <a:spcAft>
                <a:spcPts val="0"/>
              </a:spcAft>
              <a:defRPr sz="15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4859735" y="1333501"/>
            <a:ext cx="1853406" cy="4380178"/>
          </a:xfrm>
        </p:spPr>
        <p:txBody>
          <a:bodyPr/>
          <a:lstStyle/>
          <a:p>
            <a:r>
              <a:rPr lang="en-US"/>
              <a:t>Click icon to add picture</a:t>
            </a:r>
            <a:endParaRPr lang="en-CA"/>
          </a:p>
        </p:txBody>
      </p:sp>
      <p:cxnSp>
        <p:nvCxnSpPr>
          <p:cNvPr id="7" name="Straight Connector 6"/>
          <p:cNvCxnSpPr/>
          <p:nvPr userDrawn="1"/>
        </p:nvCxnSpPr>
        <p:spPr>
          <a:xfrm>
            <a:off x="7000876" y="1333501"/>
            <a:ext cx="18593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7000876" y="1760983"/>
            <a:ext cx="1859359" cy="3952696"/>
          </a:xfrm>
        </p:spPr>
        <p:txBody>
          <a:bodyPr/>
          <a:lstStyle>
            <a:lvl1pPr>
              <a:lnSpc>
                <a:spcPts val="1750"/>
              </a:lnSpc>
              <a:defRPr sz="1375">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128937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44985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1" y="762000"/>
            <a:ext cx="5238749" cy="2587116"/>
          </a:xfrm>
          <a:prstGeom prst="rect">
            <a:avLst/>
          </a:prstGeom>
        </p:spPr>
        <p:txBody>
          <a:bodyPr lIns="0" tIns="0" rIns="0" bIns="0" anchor="b" anchorCtr="0"/>
          <a:lstStyle>
            <a:lvl1pPr algn="l">
              <a:lnSpc>
                <a:spcPct val="80000"/>
              </a:lnSpc>
              <a:defRPr sz="3000" b="1" cap="none" baseline="0">
                <a:solidFill>
                  <a:schemeClr val="bg1"/>
                </a:solidFill>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71501" y="3429000"/>
            <a:ext cx="4000500" cy="1751542"/>
          </a:xfrm>
          <a:prstGeom prst="rect">
            <a:avLst/>
          </a:prstGeom>
        </p:spPr>
        <p:txBody>
          <a:bodyPr lIns="0" tIns="0" rIns="0" bIns="0"/>
          <a:lstStyle>
            <a:lvl1pPr marL="0" indent="0" algn="l">
              <a:lnSpc>
                <a:spcPct val="80000"/>
              </a:lnSpc>
              <a:spcBef>
                <a:spcPts val="0"/>
              </a:spcBef>
              <a:buFontTx/>
              <a:buNone/>
              <a:defRPr sz="2000" cap="none" baseline="0">
                <a:solidFill>
                  <a:schemeClr val="bg1"/>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a:t>Click to edit master </a:t>
            </a:r>
            <a:br>
              <a:rPr lang="en-US" dirty="0"/>
            </a:br>
            <a:r>
              <a:rPr lang="en-US" dirty="0"/>
              <a:t>subtitle style</a:t>
            </a:r>
            <a:endParaRPr lang="en-CA" dirty="0"/>
          </a:p>
        </p:txBody>
      </p:sp>
    </p:spTree>
    <p:extLst>
      <p:ext uri="{BB962C8B-B14F-4D97-AF65-F5344CB8AC3E}">
        <p14:creationId xmlns:p14="http://schemas.microsoft.com/office/powerpoint/2010/main" val="360376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C47F3-DE15-4B13-B8E7-9E399E748B0E}"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34FF-B8E3-4F08-A477-041BED95F584}" type="slidenum">
              <a:rPr lang="en-US" smtClean="0"/>
              <a:t>‹#›</a:t>
            </a:fld>
            <a:endParaRPr lang="en-US"/>
          </a:p>
        </p:txBody>
      </p:sp>
    </p:spTree>
    <p:extLst>
      <p:ext uri="{BB962C8B-B14F-4D97-AF65-F5344CB8AC3E}">
        <p14:creationId xmlns:p14="http://schemas.microsoft.com/office/powerpoint/2010/main" val="13382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6540" y="2878904"/>
            <a:ext cx="4005461" cy="1243673"/>
          </a:xfrm>
        </p:spPr>
        <p:txBody>
          <a:bodyPr/>
          <a:lstStyle>
            <a:lvl1pPr>
              <a:defRPr/>
            </a:lvl1pPr>
          </a:lstStyle>
          <a:p>
            <a:r>
              <a:rPr lang="en-US" dirty="0"/>
              <a:t>Click to edit </a:t>
            </a:r>
            <a:br>
              <a:rPr lang="en-US" dirty="0"/>
            </a:br>
            <a:r>
              <a:rPr lang="en-US" dirty="0"/>
              <a:t>Master title style</a:t>
            </a:r>
            <a:endParaRPr lang="en-CA" dirty="0"/>
          </a:p>
        </p:txBody>
      </p:sp>
      <p:sp>
        <p:nvSpPr>
          <p:cNvPr id="3" name="Subtitle 2"/>
          <p:cNvSpPr>
            <a:spLocks noGrp="1"/>
          </p:cNvSpPr>
          <p:nvPr>
            <p:ph type="subTitle" idx="1" hasCustomPrompt="1"/>
          </p:nvPr>
        </p:nvSpPr>
        <p:spPr>
          <a:xfrm>
            <a:off x="566540" y="4436707"/>
            <a:ext cx="4005461" cy="1752600"/>
          </a:xfrm>
          <a:prstGeom prst="rect">
            <a:avLst/>
          </a:prstGeom>
        </p:spPr>
        <p:txBody>
          <a:bodyPr lIns="0" tIns="0" rIns="0" bIns="0"/>
          <a:lstStyle>
            <a:lvl1pPr marL="0" indent="0" algn="l">
              <a:lnSpc>
                <a:spcPts val="1500"/>
              </a:lnSpc>
              <a:spcBef>
                <a:spcPts val="0"/>
              </a:spcBef>
              <a:spcAft>
                <a:spcPts val="375"/>
              </a:spcAft>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304306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285750" y="365126"/>
            <a:ext cx="8572500" cy="1031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285750" y="1397001"/>
            <a:ext cx="8572500"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5710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285751"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4619625" y="1397001"/>
            <a:ext cx="4238625" cy="4779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32874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theme" Target="../theme/theme10.xml"/><Relationship Id="rId4"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theme" Target="../theme/theme9.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079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748401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571500" rtl="0" eaLnBrk="1" latinLnBrk="0" hangingPunct="1">
        <a:spcBef>
          <a:spcPct val="0"/>
        </a:spcBef>
        <a:buNone/>
        <a:defRPr sz="2750" kern="1200">
          <a:solidFill>
            <a:schemeClr val="tx1"/>
          </a:solidFill>
          <a:latin typeface="+mj-lt"/>
          <a:ea typeface="+mj-ea"/>
          <a:cs typeface="+mj-cs"/>
        </a:defRPr>
      </a:lvl1pPr>
    </p:titleStyle>
    <p:bodyStyle>
      <a:lvl1pPr marL="214313" indent="-214313" algn="l" defTabSz="5715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44" indent="-178594" algn="l" defTabSz="571500"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75" indent="-142875" algn="l" defTabSz="5715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6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userDrawn="1"/>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userDrawn="1"/>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userDrawn="1"/>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userDrawn="1"/>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userDrawn="1"/>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13183" r="38165" b="51496"/>
          <a:stretch/>
        </p:blipFill>
        <p:spPr>
          <a:xfrm>
            <a:off x="3905250" y="-9698"/>
            <a:ext cx="5238750" cy="6867698"/>
          </a:xfrm>
          <a:prstGeom prst="rect">
            <a:avLst/>
          </a:prstGeom>
        </p:spPr>
      </p:pic>
      <p:sp>
        <p:nvSpPr>
          <p:cNvPr id="2" name="Title Placeholder 1"/>
          <p:cNvSpPr>
            <a:spLocks noGrp="1"/>
          </p:cNvSpPr>
          <p:nvPr>
            <p:ph type="title"/>
          </p:nvPr>
        </p:nvSpPr>
        <p:spPr>
          <a:xfrm>
            <a:off x="238125" y="2286000"/>
            <a:ext cx="5810251" cy="37465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 y="254000"/>
            <a:ext cx="1924741" cy="825500"/>
          </a:xfrm>
          <a:prstGeom prst="rect">
            <a:avLst/>
          </a:prstGeom>
        </p:spPr>
      </p:pic>
      <p:pic>
        <p:nvPicPr>
          <p:cNvPr id="5" name="Picture 4">
            <a:extLst>
              <a:ext uri="{FF2B5EF4-FFF2-40B4-BE49-F238E27FC236}">
                <a16:creationId xmlns:a16="http://schemas.microsoft.com/office/drawing/2014/main" id="{EEECD9A2-C987-4EE5-A60C-7ABE6AA6AE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2072204711"/>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4400" rtl="0" eaLnBrk="1" latinLnBrk="0" hangingPunct="1">
        <a:lnSpc>
          <a:spcPct val="80000"/>
        </a:lnSpc>
        <a:spcBef>
          <a:spcPct val="0"/>
        </a:spcBef>
        <a:buNone/>
        <a:defRPr sz="3750" b="1" kern="1200" cap="none"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13" kern="1200">
          <a:solidFill>
            <a:schemeClr val="tx1"/>
          </a:solidFill>
          <a:latin typeface="+mn-lt"/>
          <a:ea typeface="+mn-ea"/>
          <a:cs typeface="+mn-cs"/>
        </a:defRPr>
      </a:lvl1pPr>
      <a:lvl2pPr marL="457200" algn="l" defTabSz="914400" rtl="0" eaLnBrk="1" latinLnBrk="0" hangingPunct="1">
        <a:defRPr sz="1813" kern="1200">
          <a:solidFill>
            <a:schemeClr val="tx1"/>
          </a:solidFill>
          <a:latin typeface="+mn-lt"/>
          <a:ea typeface="+mn-ea"/>
          <a:cs typeface="+mn-cs"/>
        </a:defRPr>
      </a:lvl2pPr>
      <a:lvl3pPr marL="914400" algn="l" defTabSz="914400" rtl="0" eaLnBrk="1" latinLnBrk="0" hangingPunct="1">
        <a:defRPr sz="1813" kern="1200">
          <a:solidFill>
            <a:schemeClr val="tx1"/>
          </a:solidFill>
          <a:latin typeface="+mn-lt"/>
          <a:ea typeface="+mn-ea"/>
          <a:cs typeface="+mn-cs"/>
        </a:defRPr>
      </a:lvl3pPr>
      <a:lvl4pPr marL="1371600" algn="l" defTabSz="914400" rtl="0" eaLnBrk="1" latinLnBrk="0" hangingPunct="1">
        <a:defRPr sz="1813" kern="1200">
          <a:solidFill>
            <a:schemeClr val="tx1"/>
          </a:solidFill>
          <a:latin typeface="+mn-lt"/>
          <a:ea typeface="+mn-ea"/>
          <a:cs typeface="+mn-cs"/>
        </a:defRPr>
      </a:lvl4pPr>
      <a:lvl5pPr marL="1828800" algn="l" defTabSz="914400" rtl="0" eaLnBrk="1" latinLnBrk="0" hangingPunct="1">
        <a:defRPr sz="1813" kern="1200">
          <a:solidFill>
            <a:schemeClr val="tx1"/>
          </a:solidFill>
          <a:latin typeface="+mn-lt"/>
          <a:ea typeface="+mn-ea"/>
          <a:cs typeface="+mn-cs"/>
        </a:defRPr>
      </a:lvl5pPr>
      <a:lvl6pPr marL="2286000" algn="l" defTabSz="914400" rtl="0" eaLnBrk="1" latinLnBrk="0" hangingPunct="1">
        <a:defRPr sz="1813" kern="1200">
          <a:solidFill>
            <a:schemeClr val="tx1"/>
          </a:solidFill>
          <a:latin typeface="+mn-lt"/>
          <a:ea typeface="+mn-ea"/>
          <a:cs typeface="+mn-cs"/>
        </a:defRPr>
      </a:lvl6pPr>
      <a:lvl7pPr marL="2743200" algn="l" defTabSz="914400" rtl="0" eaLnBrk="1" latinLnBrk="0" hangingPunct="1">
        <a:defRPr sz="1813" kern="1200">
          <a:solidFill>
            <a:schemeClr val="tx1"/>
          </a:solidFill>
          <a:latin typeface="+mn-lt"/>
          <a:ea typeface="+mn-ea"/>
          <a:cs typeface="+mn-cs"/>
        </a:defRPr>
      </a:lvl7pPr>
      <a:lvl8pPr marL="3200400" algn="l" defTabSz="914400" rtl="0" eaLnBrk="1" latinLnBrk="0" hangingPunct="1">
        <a:defRPr sz="1813" kern="1200">
          <a:solidFill>
            <a:schemeClr val="tx1"/>
          </a:solidFill>
          <a:latin typeface="+mn-lt"/>
          <a:ea typeface="+mn-ea"/>
          <a:cs typeface="+mn-cs"/>
        </a:defRPr>
      </a:lvl8pPr>
      <a:lvl9pPr marL="3657600" algn="l" defTabSz="914400" rtl="0" eaLnBrk="1" latinLnBrk="0" hangingPunct="1">
        <a:defRPr sz="18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8970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0737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1176209"/>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571500" rtl="0" eaLnBrk="1" latinLnBrk="0" hangingPunct="1">
        <a:spcBef>
          <a:spcPct val="0"/>
        </a:spcBef>
        <a:buNone/>
        <a:defRPr sz="2750" kern="1200">
          <a:solidFill>
            <a:schemeClr val="tx1"/>
          </a:solidFill>
          <a:latin typeface="+mj-lt"/>
          <a:ea typeface="+mj-ea"/>
          <a:cs typeface="+mj-cs"/>
        </a:defRPr>
      </a:lvl1pPr>
    </p:titleStyle>
    <p:bodyStyle>
      <a:lvl1pPr marL="214313" indent="-214313" algn="l" defTabSz="5715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44" indent="-178594" algn="l" defTabSz="571500"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75" indent="-142875" algn="l" defTabSz="5715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6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12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875" indent="-142875" algn="l" defTabSz="571500"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p:nvPicPr>
        <p:blipFill rotWithShape="1">
          <a:blip r:embed="rId3">
            <a:extLst>
              <a:ext uri="{28A0092B-C50C-407E-A947-70E740481C1C}">
                <a14:useLocalDpi xmlns:a14="http://schemas.microsoft.com/office/drawing/2010/main" val="0"/>
              </a:ext>
            </a:extLst>
          </a:blip>
          <a:srcRect l="9635" t="13183" r="38165" b="51496"/>
          <a:stretch/>
        </p:blipFill>
        <p:spPr>
          <a:xfrm>
            <a:off x="3905250" y="-9698"/>
            <a:ext cx="5238750" cy="6867698"/>
          </a:xfrm>
          <a:prstGeom prst="rect">
            <a:avLst/>
          </a:prstGeom>
        </p:spPr>
      </p:pic>
      <p:sp>
        <p:nvSpPr>
          <p:cNvPr id="2" name="Title Placeholder 1"/>
          <p:cNvSpPr>
            <a:spLocks noGrp="1"/>
          </p:cNvSpPr>
          <p:nvPr>
            <p:ph type="title"/>
          </p:nvPr>
        </p:nvSpPr>
        <p:spPr>
          <a:xfrm>
            <a:off x="238125" y="2286000"/>
            <a:ext cx="5810251" cy="37465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 y="254000"/>
            <a:ext cx="1924741" cy="825500"/>
          </a:xfrm>
          <a:prstGeom prst="rect">
            <a:avLst/>
          </a:prstGeom>
        </p:spPr>
      </p:pic>
      <p:pic>
        <p:nvPicPr>
          <p:cNvPr id="5" name="Picture 4">
            <a:extLst>
              <a:ext uri="{FF2B5EF4-FFF2-40B4-BE49-F238E27FC236}">
                <a16:creationId xmlns:a16="http://schemas.microsoft.com/office/drawing/2014/main" id="{827A4D35-6387-49FC-8011-74717D4C14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334317511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80000"/>
        </a:lnSpc>
        <a:spcBef>
          <a:spcPct val="0"/>
        </a:spcBef>
        <a:buNone/>
        <a:defRPr sz="3750" b="1" kern="1200" cap="none"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13" kern="1200">
          <a:solidFill>
            <a:schemeClr val="tx1"/>
          </a:solidFill>
          <a:latin typeface="+mn-lt"/>
          <a:ea typeface="+mn-ea"/>
          <a:cs typeface="+mn-cs"/>
        </a:defRPr>
      </a:lvl1pPr>
      <a:lvl2pPr marL="457200" algn="l" defTabSz="914400" rtl="0" eaLnBrk="1" latinLnBrk="0" hangingPunct="1">
        <a:defRPr sz="1813" kern="1200">
          <a:solidFill>
            <a:schemeClr val="tx1"/>
          </a:solidFill>
          <a:latin typeface="+mn-lt"/>
          <a:ea typeface="+mn-ea"/>
          <a:cs typeface="+mn-cs"/>
        </a:defRPr>
      </a:lvl2pPr>
      <a:lvl3pPr marL="914400" algn="l" defTabSz="914400" rtl="0" eaLnBrk="1" latinLnBrk="0" hangingPunct="1">
        <a:defRPr sz="1813" kern="1200">
          <a:solidFill>
            <a:schemeClr val="tx1"/>
          </a:solidFill>
          <a:latin typeface="+mn-lt"/>
          <a:ea typeface="+mn-ea"/>
          <a:cs typeface="+mn-cs"/>
        </a:defRPr>
      </a:lvl3pPr>
      <a:lvl4pPr marL="1371600" algn="l" defTabSz="914400" rtl="0" eaLnBrk="1" latinLnBrk="0" hangingPunct="1">
        <a:defRPr sz="1813" kern="1200">
          <a:solidFill>
            <a:schemeClr val="tx1"/>
          </a:solidFill>
          <a:latin typeface="+mn-lt"/>
          <a:ea typeface="+mn-ea"/>
          <a:cs typeface="+mn-cs"/>
        </a:defRPr>
      </a:lvl4pPr>
      <a:lvl5pPr marL="1828800" algn="l" defTabSz="914400" rtl="0" eaLnBrk="1" latinLnBrk="0" hangingPunct="1">
        <a:defRPr sz="1813" kern="1200">
          <a:solidFill>
            <a:schemeClr val="tx1"/>
          </a:solidFill>
          <a:latin typeface="+mn-lt"/>
          <a:ea typeface="+mn-ea"/>
          <a:cs typeface="+mn-cs"/>
        </a:defRPr>
      </a:lvl5pPr>
      <a:lvl6pPr marL="2286000" algn="l" defTabSz="914400" rtl="0" eaLnBrk="1" latinLnBrk="0" hangingPunct="1">
        <a:defRPr sz="1813" kern="1200">
          <a:solidFill>
            <a:schemeClr val="tx1"/>
          </a:solidFill>
          <a:latin typeface="+mn-lt"/>
          <a:ea typeface="+mn-ea"/>
          <a:cs typeface="+mn-cs"/>
        </a:defRPr>
      </a:lvl6pPr>
      <a:lvl7pPr marL="2743200" algn="l" defTabSz="914400" rtl="0" eaLnBrk="1" latinLnBrk="0" hangingPunct="1">
        <a:defRPr sz="1813" kern="1200">
          <a:solidFill>
            <a:schemeClr val="tx1"/>
          </a:solidFill>
          <a:latin typeface="+mn-lt"/>
          <a:ea typeface="+mn-ea"/>
          <a:cs typeface="+mn-cs"/>
        </a:defRPr>
      </a:lvl7pPr>
      <a:lvl8pPr marL="3200400" algn="l" defTabSz="914400" rtl="0" eaLnBrk="1" latinLnBrk="0" hangingPunct="1">
        <a:defRPr sz="1813" kern="1200">
          <a:solidFill>
            <a:schemeClr val="tx1"/>
          </a:solidFill>
          <a:latin typeface="+mn-lt"/>
          <a:ea typeface="+mn-ea"/>
          <a:cs typeface="+mn-cs"/>
        </a:defRPr>
      </a:lvl8pPr>
      <a:lvl9pPr marL="3657600" algn="l" defTabSz="914400" rtl="0" eaLnBrk="1" latinLnBrk="0" hangingPunct="1">
        <a:defRPr sz="18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285750" y="365126"/>
            <a:ext cx="8572500" cy="103187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285750" y="1397001"/>
            <a:ext cx="8572500" cy="4779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8572501" y="6365875"/>
            <a:ext cx="285749" cy="365125"/>
          </a:xfrm>
          <a:prstGeom prst="rect">
            <a:avLst/>
          </a:prstGeom>
        </p:spPr>
        <p:txBody>
          <a:bodyPr vert="horz" lIns="91440" tIns="45720" rIns="91440" bIns="45720" rtlCol="0" anchor="ctr"/>
          <a:lstStyle>
            <a:lvl1pPr algn="r">
              <a:defRPr sz="75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0" y="6286500"/>
            <a:ext cx="1047750" cy="446263"/>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p:nvSpPr>
        <p:spPr>
          <a:xfrm>
            <a:off x="3286125" y="6488300"/>
            <a:ext cx="2571750" cy="142589"/>
          </a:xfrm>
          <a:prstGeom prst="rect">
            <a:avLst/>
          </a:prstGeom>
          <a:noFill/>
        </p:spPr>
        <p:txBody>
          <a:bodyPr wrap="square" lIns="0" tIns="0" rIns="0" bIns="0" rtlCol="0" anchor="b" anchorCtr="0">
            <a:noAutofit/>
          </a:bodyPr>
          <a:lstStyle/>
          <a:p>
            <a:r>
              <a:rPr lang="fr-CA" sz="1000" b="0" kern="1200" spc="63" baseline="0" dirty="0" err="1">
                <a:solidFill>
                  <a:schemeClr val="accent1"/>
                </a:solidFill>
              </a:rPr>
              <a:t>Connecting</a:t>
            </a:r>
            <a:r>
              <a:rPr lang="fr-CA" sz="1000" b="0" kern="1200" spc="63" baseline="0" dirty="0">
                <a:solidFill>
                  <a:schemeClr val="accent1"/>
                </a:solidFill>
              </a:rPr>
              <a:t> Pharmaceutical </a:t>
            </a:r>
            <a:r>
              <a:rPr lang="fr-CA" sz="1000" b="0" kern="1200" spc="63" baseline="0" dirty="0" err="1">
                <a:solidFill>
                  <a:schemeClr val="accent1"/>
                </a:solidFill>
              </a:rPr>
              <a:t>Knowledge</a:t>
            </a:r>
            <a:endParaRPr lang="en-CA" sz="1000" b="0" kern="1200" spc="63"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p:nvSpPr>
        <p:spPr>
          <a:xfrm>
            <a:off x="7667625" y="6477000"/>
            <a:ext cx="675075" cy="153888"/>
          </a:xfrm>
          <a:prstGeom prst="rect">
            <a:avLst/>
          </a:prstGeom>
          <a:noFill/>
        </p:spPr>
        <p:txBody>
          <a:bodyPr wrap="square" lIns="0" tIns="0" rIns="0" bIns="0" rtlCol="0" anchor="b" anchorCtr="0">
            <a:spAutoFit/>
          </a:bodyPr>
          <a:lstStyle/>
          <a:p>
            <a:pPr algn="r"/>
            <a:r>
              <a:rPr lang="fr-CA" sz="1000" b="0" dirty="0" err="1">
                <a:solidFill>
                  <a:schemeClr val="accent1"/>
                </a:solidFill>
              </a:rPr>
              <a:t>ISPE.org</a:t>
            </a:r>
            <a:endParaRPr lang="en-CA" sz="10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p:nvCxnSpPr>
        <p:spPr>
          <a:xfrm>
            <a:off x="8461884" y="6425705"/>
            <a:ext cx="0" cy="178296"/>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36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571500" rtl="0" eaLnBrk="1" latinLnBrk="0" hangingPunct="1">
        <a:lnSpc>
          <a:spcPct val="90000"/>
        </a:lnSpc>
        <a:spcBef>
          <a:spcPct val="0"/>
        </a:spcBef>
        <a:buNone/>
        <a:defRPr sz="2750" b="1" kern="1200">
          <a:solidFill>
            <a:schemeClr val="accent1"/>
          </a:solidFill>
          <a:latin typeface="+mj-lt"/>
          <a:ea typeface="+mj-ea"/>
          <a:cs typeface="+mj-cs"/>
        </a:defRPr>
      </a:lvl1pPr>
    </p:titleStyle>
    <p:bodyStyle>
      <a:lvl1pPr marL="0" indent="0" algn="l" defTabSz="571500" rtl="0" eaLnBrk="1" latinLnBrk="0" hangingPunct="1">
        <a:lnSpc>
          <a:spcPct val="90000"/>
        </a:lnSpc>
        <a:spcBef>
          <a:spcPts val="625"/>
        </a:spcBef>
        <a:buFont typeface="Arial" panose="020B0604020202020204" pitchFamily="34" charset="0"/>
        <a:buNone/>
        <a:defRPr sz="1750" kern="1200">
          <a:solidFill>
            <a:schemeClr val="tx2"/>
          </a:solidFill>
          <a:latin typeface="+mn-lt"/>
          <a:ea typeface="+mn-ea"/>
          <a:cs typeface="+mn-cs"/>
        </a:defRPr>
      </a:lvl1pPr>
      <a:lvl2pPr marL="428625" indent="-142875" algn="l" defTabSz="571500" rtl="0" eaLnBrk="1" latinLnBrk="0" hangingPunct="1">
        <a:lnSpc>
          <a:spcPct val="90000"/>
        </a:lnSpc>
        <a:spcBef>
          <a:spcPts val="313"/>
        </a:spcBef>
        <a:buClr>
          <a:schemeClr val="accent2"/>
        </a:buClr>
        <a:buFont typeface="Wingdings" pitchFamily="2" charset="2"/>
        <a:buChar char="§"/>
        <a:defRPr sz="1500" kern="1200">
          <a:solidFill>
            <a:schemeClr val="tx2"/>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2"/>
          </a:solidFill>
          <a:latin typeface="+mn-lt"/>
          <a:ea typeface="+mn-ea"/>
          <a:cs typeface="+mn-cs"/>
        </a:defRPr>
      </a:lvl3pPr>
      <a:lvl4pPr marL="1000125" indent="-142875" algn="l" defTabSz="571500" rtl="0" eaLnBrk="1" latinLnBrk="0" hangingPunct="1">
        <a:lnSpc>
          <a:spcPct val="90000"/>
        </a:lnSpc>
        <a:spcBef>
          <a:spcPts val="313"/>
        </a:spcBef>
        <a:buFont typeface="Courier New" panose="02070309020205020404" pitchFamily="49" charset="0"/>
        <a:buChar char="o"/>
        <a:defRPr sz="1125" kern="1200">
          <a:solidFill>
            <a:schemeClr val="tx2"/>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2"/>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Iwpi1Lm6dFo"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ted.com/talks/nancy_duarte_the_secret_structure_of_great_talk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jdonaldson@ispe.org" TargetMode="Externa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solidFill>
                  <a:schemeClr val="accent1"/>
                </a:solidFill>
              </a:rPr>
              <a:t>Quality by design: </a:t>
            </a:r>
            <a:r>
              <a:rPr lang="en-US" sz="2800" b="1" dirty="0"/>
              <a:t>ideas for engineering a great presentation</a:t>
            </a:r>
          </a:p>
        </p:txBody>
      </p:sp>
      <p:sp>
        <p:nvSpPr>
          <p:cNvPr id="3" name="Subtitle 2"/>
          <p:cNvSpPr>
            <a:spLocks noGrp="1"/>
          </p:cNvSpPr>
          <p:nvPr>
            <p:ph type="subTitle" idx="1"/>
          </p:nvPr>
        </p:nvSpPr>
        <p:spPr/>
        <p:txBody>
          <a:bodyPr/>
          <a:lstStyle/>
          <a:p>
            <a:endParaRPr lang="en-US" sz="2000" dirty="0"/>
          </a:p>
          <a:p>
            <a:r>
              <a:rPr lang="en-US" sz="2000" dirty="0"/>
              <a:t>ISPE Continuing Education</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416" y="1341117"/>
            <a:ext cx="72583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t>Recognize and tap their </a:t>
            </a:r>
            <a:r>
              <a:rPr lang="en-US" sz="2400" dirty="0"/>
              <a:t>prior knowledge</a:t>
            </a:r>
          </a:p>
          <a:p>
            <a:pPr marL="285750" indent="-285750">
              <a:lnSpc>
                <a:spcPct val="100000"/>
              </a:lnSpc>
              <a:spcAft>
                <a:spcPts val="600"/>
              </a:spcAft>
              <a:buFont typeface="Arial" panose="020B0604020202020204" pitchFamily="34" charset="0"/>
              <a:buChar char="•"/>
            </a:pPr>
            <a:r>
              <a:rPr lang="en-US" sz="2400" b="0" dirty="0"/>
              <a:t>Value their </a:t>
            </a:r>
            <a:r>
              <a:rPr lang="en-US" sz="2400" dirty="0"/>
              <a:t>time</a:t>
            </a:r>
          </a:p>
          <a:p>
            <a:pPr marL="285750" indent="-285750">
              <a:lnSpc>
                <a:spcPct val="100000"/>
              </a:lnSpc>
              <a:spcAft>
                <a:spcPts val="600"/>
              </a:spcAft>
              <a:buFont typeface="Arial" panose="020B0604020202020204" pitchFamily="34" charset="0"/>
              <a:buChar char="•"/>
            </a:pPr>
            <a:r>
              <a:rPr lang="en-US" sz="2400" dirty="0"/>
              <a:t>Prioritize</a:t>
            </a:r>
            <a:r>
              <a:rPr lang="en-US" sz="2400" b="0" dirty="0"/>
              <a:t> and order your content thoughtfully</a:t>
            </a:r>
          </a:p>
          <a:p>
            <a:pPr marL="285750" indent="-285750">
              <a:lnSpc>
                <a:spcPct val="100000"/>
              </a:lnSpc>
              <a:spcAft>
                <a:spcPts val="600"/>
              </a:spcAft>
              <a:buFont typeface="Arial" panose="020B0604020202020204" pitchFamily="34" charset="0"/>
              <a:buChar char="•"/>
            </a:pPr>
            <a:r>
              <a:rPr lang="en-US" sz="2400" b="0" dirty="0"/>
              <a:t>Are clear and </a:t>
            </a:r>
            <a:r>
              <a:rPr lang="en-US" sz="2400" dirty="0"/>
              <a:t>interesting</a:t>
            </a:r>
          </a:p>
          <a:p>
            <a:pPr marL="285750" indent="-285750">
              <a:lnSpc>
                <a:spcPct val="100000"/>
              </a:lnSpc>
              <a:spcAft>
                <a:spcPts val="600"/>
              </a:spcAft>
              <a:buFont typeface="Arial" panose="020B0604020202020204" pitchFamily="34" charset="0"/>
              <a:buChar char="•"/>
            </a:pPr>
            <a:r>
              <a:rPr lang="en-US" sz="2400" dirty="0"/>
              <a:t>Engage </a:t>
            </a:r>
            <a:r>
              <a:rPr lang="en-US" sz="2400" b="0" dirty="0"/>
              <a:t>their imagination, senses, logical reasoning, and creativity</a:t>
            </a:r>
          </a:p>
          <a:p>
            <a:pPr>
              <a:spcAft>
                <a:spcPts val="600"/>
              </a:spcAft>
            </a:pPr>
            <a:endParaRPr lang="en-US" sz="2800" b="0" dirty="0"/>
          </a:p>
          <a:p>
            <a:pPr>
              <a:lnSpc>
                <a:spcPct val="100000"/>
              </a:lnSpc>
              <a:spcAft>
                <a:spcPts val="600"/>
              </a:spcAft>
            </a:pPr>
            <a:r>
              <a:rPr lang="en-US" sz="2400" b="0" dirty="0"/>
              <a:t>   	Remember…</a:t>
            </a:r>
          </a:p>
          <a:p>
            <a:pPr>
              <a:lnSpc>
                <a:spcPct val="100000"/>
              </a:lnSpc>
              <a:spcAft>
                <a:spcPts val="600"/>
              </a:spcAft>
            </a:pPr>
            <a:r>
              <a:rPr lang="en-US" sz="2400" b="0" dirty="0"/>
              <a:t>	</a:t>
            </a:r>
            <a:r>
              <a:rPr lang="en-US" sz="2400" i="1" dirty="0"/>
              <a:t>The one who does the work does the learning.</a:t>
            </a:r>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10</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spTree>
    <p:extLst>
      <p:ext uri="{BB962C8B-B14F-4D97-AF65-F5344CB8AC3E}">
        <p14:creationId xmlns:p14="http://schemas.microsoft.com/office/powerpoint/2010/main" val="385861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8282" y="2642575"/>
            <a:ext cx="7724430" cy="4685727"/>
          </a:xfrm>
        </p:spPr>
        <p:txBody>
          <a:bodyPr/>
          <a:lstStyle/>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2000" b="0" dirty="0"/>
          </a:p>
          <a:p>
            <a:pPr marL="285750" indent="-285750">
              <a:lnSpc>
                <a:spcPct val="100000"/>
              </a:lnSpc>
              <a:spcAft>
                <a:spcPts val="600"/>
              </a:spcAft>
              <a:buFont typeface="Arial" panose="020B0604020202020204" pitchFamily="34" charset="0"/>
              <a:buChar char="•"/>
            </a:pPr>
            <a:r>
              <a:rPr lang="en-US" sz="2400" b="0" dirty="0"/>
              <a:t>Let them know </a:t>
            </a:r>
            <a:r>
              <a:rPr lang="en-US" sz="2400" dirty="0"/>
              <a:t>where </a:t>
            </a:r>
            <a:r>
              <a:rPr lang="en-US" sz="2400" b="0" dirty="0"/>
              <a:t>you are going and </a:t>
            </a:r>
            <a:r>
              <a:rPr lang="en-US" sz="2400" dirty="0"/>
              <a:t>why</a:t>
            </a:r>
          </a:p>
          <a:p>
            <a:pPr marL="285750" indent="-285750">
              <a:lnSpc>
                <a:spcPct val="100000"/>
              </a:lnSpc>
              <a:spcAft>
                <a:spcPts val="600"/>
              </a:spcAft>
              <a:buFont typeface="Arial" panose="020B0604020202020204" pitchFamily="34" charset="0"/>
              <a:buChar char="•"/>
            </a:pPr>
            <a:r>
              <a:rPr lang="en-US" sz="2400" b="0" dirty="0"/>
              <a:t>Talk and </a:t>
            </a:r>
            <a:r>
              <a:rPr lang="en-US" sz="2400" dirty="0"/>
              <a:t>lead</a:t>
            </a:r>
            <a:r>
              <a:rPr lang="en-US" sz="2400" b="0" dirty="0"/>
              <a:t>, but also </a:t>
            </a:r>
            <a:r>
              <a:rPr lang="en-US" sz="2400" dirty="0"/>
              <a:t>listen </a:t>
            </a:r>
            <a:r>
              <a:rPr lang="en-US" sz="2400" b="0" dirty="0"/>
              <a:t>and notice</a:t>
            </a:r>
            <a:endParaRPr lang="en-US" sz="2400" dirty="0"/>
          </a:p>
          <a:p>
            <a:pPr marL="285750" indent="-285750">
              <a:lnSpc>
                <a:spcPct val="100000"/>
              </a:lnSpc>
              <a:spcAft>
                <a:spcPts val="600"/>
              </a:spcAft>
              <a:buFont typeface="Arial" panose="020B0604020202020204" pitchFamily="34" charset="0"/>
              <a:buChar char="•"/>
            </a:pPr>
            <a:r>
              <a:rPr lang="en-US" sz="2400" b="0" dirty="0"/>
              <a:t>Facilitate</a:t>
            </a:r>
            <a:r>
              <a:rPr lang="en-US" sz="2400" dirty="0"/>
              <a:t> problem solving </a:t>
            </a:r>
            <a:r>
              <a:rPr lang="en-US" sz="2400" b="0" dirty="0"/>
              <a:t>on critical issues</a:t>
            </a:r>
          </a:p>
          <a:p>
            <a:pPr marL="285750" indent="-285750">
              <a:lnSpc>
                <a:spcPct val="100000"/>
              </a:lnSpc>
              <a:spcAft>
                <a:spcPts val="600"/>
              </a:spcAft>
              <a:buFont typeface="Arial" panose="020B0604020202020204" pitchFamily="34" charset="0"/>
              <a:buChar char="•"/>
            </a:pPr>
            <a:r>
              <a:rPr lang="en-US" sz="2400" b="0" dirty="0"/>
              <a:t>Create </a:t>
            </a:r>
            <a:r>
              <a:rPr lang="en-US" sz="2400" dirty="0"/>
              <a:t>networking</a:t>
            </a:r>
            <a:r>
              <a:rPr lang="en-US" sz="2400" b="0" dirty="0"/>
              <a:t> and </a:t>
            </a:r>
            <a:r>
              <a:rPr lang="en-US" sz="2400" dirty="0"/>
              <a:t>interaction</a:t>
            </a:r>
            <a:r>
              <a:rPr lang="en-US" sz="2400" b="0" dirty="0"/>
              <a:t> opportunities</a:t>
            </a:r>
          </a:p>
          <a:p>
            <a:pPr>
              <a:lnSpc>
                <a:spcPct val="100000"/>
              </a:lnSpc>
              <a:spcAft>
                <a:spcPts val="600"/>
              </a:spcAft>
            </a:pPr>
            <a:endParaRPr lang="en-US" sz="2000" b="0" dirty="0"/>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11</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pic>
        <p:nvPicPr>
          <p:cNvPr id="5" name="Picture 4" descr="http://www.tesora.com/wp-content/uploads/2015/01/roadmap.jpg"/>
          <p:cNvPicPr/>
          <p:nvPr/>
        </p:nvPicPr>
        <p:blipFill>
          <a:blip r:embed="rId2">
            <a:extLst>
              <a:ext uri="{28A0092B-C50C-407E-A947-70E740481C1C}">
                <a14:useLocalDpi xmlns:a14="http://schemas.microsoft.com/office/drawing/2010/main" val="0"/>
              </a:ext>
            </a:extLst>
          </a:blip>
          <a:srcRect/>
          <a:stretch>
            <a:fillRect/>
          </a:stretch>
        </p:blipFill>
        <p:spPr bwMode="auto">
          <a:xfrm>
            <a:off x="1059636" y="1613679"/>
            <a:ext cx="4516663" cy="1846385"/>
          </a:xfrm>
          <a:prstGeom prst="rect">
            <a:avLst/>
          </a:prstGeom>
          <a:noFill/>
          <a:ln>
            <a:noFill/>
          </a:ln>
        </p:spPr>
      </p:pic>
    </p:spTree>
    <p:extLst>
      <p:ext uri="{BB962C8B-B14F-4D97-AF65-F5344CB8AC3E}">
        <p14:creationId xmlns:p14="http://schemas.microsoft.com/office/powerpoint/2010/main" val="68369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6" y="1341116"/>
            <a:ext cx="8051432"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Provide them with tangible, practical </a:t>
            </a:r>
            <a:r>
              <a:rPr lang="en-US" sz="2400" dirty="0">
                <a:solidFill>
                  <a:schemeClr val="tx1"/>
                </a:solidFill>
              </a:rPr>
              <a:t>takeaways</a:t>
            </a:r>
          </a:p>
          <a:p>
            <a:pPr marL="285750" indent="-285750">
              <a:lnSpc>
                <a:spcPct val="100000"/>
              </a:lnSpc>
              <a:spcAft>
                <a:spcPts val="600"/>
              </a:spcAft>
              <a:buFont typeface="Arial" panose="020B0604020202020204" pitchFamily="34" charset="0"/>
              <a:buChar char="•"/>
            </a:pPr>
            <a:r>
              <a:rPr lang="en-US" sz="2400" b="0" dirty="0">
                <a:solidFill>
                  <a:schemeClr val="tx1"/>
                </a:solidFill>
              </a:rPr>
              <a:t>Bring your material/ideas/concepts </a:t>
            </a:r>
            <a:r>
              <a:rPr lang="en-US" sz="2400" dirty="0">
                <a:solidFill>
                  <a:schemeClr val="tx1"/>
                </a:solidFill>
              </a:rPr>
              <a:t>to life </a:t>
            </a:r>
            <a:r>
              <a:rPr lang="en-US" sz="2400" b="0" dirty="0">
                <a:solidFill>
                  <a:schemeClr val="tx1"/>
                </a:solidFill>
              </a:rPr>
              <a:t>using effective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Data points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Examples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Stories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Models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Metaphors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Visuals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Case studies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Frameworks </a:t>
            </a:r>
            <a:r>
              <a:rPr lang="en-US" sz="2400" dirty="0">
                <a:solidFill>
                  <a:schemeClr val="accent6">
                    <a:lumMod val="75000"/>
                  </a:schemeClr>
                </a:solidFill>
              </a:rPr>
              <a:t>that m</a:t>
            </a:r>
            <a:r>
              <a:rPr lang="en-US" sz="2400" b="0" dirty="0">
                <a:solidFill>
                  <a:schemeClr val="accent6">
                    <a:lumMod val="75000"/>
                  </a:schemeClr>
                </a:solidFill>
              </a:rPr>
              <a:t>ake sense of complexity/change</a:t>
            </a:r>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p:cNvSpPr>
            <a:spLocks noGrp="1"/>
          </p:cNvSpPr>
          <p:nvPr>
            <p:ph type="body" sz="quarter" idx="13"/>
          </p:nvPr>
        </p:nvSpPr>
        <p:spPr>
          <a:xfrm>
            <a:off x="645847" y="663679"/>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s://upload.wikimedia.org/wikipedia/commons/thumb/5/5b/Lorenz_attractor_yb.svg/1024px-Lorenz_attractor_yb.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992" y="2682170"/>
            <a:ext cx="3112477" cy="2835259"/>
          </a:xfrm>
          <a:prstGeom prst="rect">
            <a:avLst/>
          </a:prstGeom>
          <a:noFill/>
          <a:ln>
            <a:noFill/>
          </a:ln>
        </p:spPr>
      </p:pic>
      <p:sp>
        <p:nvSpPr>
          <p:cNvPr id="5" name="TextBox 4"/>
          <p:cNvSpPr txBox="1"/>
          <p:nvPr/>
        </p:nvSpPr>
        <p:spPr>
          <a:xfrm>
            <a:off x="4008552" y="2743717"/>
            <a:ext cx="3402623" cy="338554"/>
          </a:xfrm>
          <a:prstGeom prst="rect">
            <a:avLst/>
          </a:prstGeom>
          <a:noFill/>
        </p:spPr>
        <p:txBody>
          <a:bodyPr wrap="square" rtlCol="0">
            <a:spAutoFit/>
          </a:bodyPr>
          <a:lstStyle/>
          <a:p>
            <a:r>
              <a:rPr lang="en-US" sz="1600" dirty="0">
                <a:solidFill>
                  <a:schemeClr val="bg1"/>
                </a:solidFill>
              </a:rPr>
              <a:t>From chaos, patterns emerge.</a:t>
            </a:r>
          </a:p>
        </p:txBody>
      </p:sp>
    </p:spTree>
    <p:extLst>
      <p:ext uri="{BB962C8B-B14F-4D97-AF65-F5344CB8AC3E}">
        <p14:creationId xmlns:p14="http://schemas.microsoft.com/office/powerpoint/2010/main" val="262059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435561"/>
            <a:ext cx="73287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Empower them to </a:t>
            </a:r>
            <a:r>
              <a:rPr lang="en-US" sz="2400" dirty="0">
                <a:solidFill>
                  <a:schemeClr val="tx1"/>
                </a:solidFill>
              </a:rPr>
              <a:t>see/learn/think/feel </a:t>
            </a:r>
            <a:r>
              <a:rPr lang="en-US" sz="2400" b="0" dirty="0">
                <a:solidFill>
                  <a:schemeClr val="tx1"/>
                </a:solidFill>
              </a:rPr>
              <a:t>differently</a:t>
            </a:r>
          </a:p>
          <a:p>
            <a:pPr marL="285750" indent="-285750">
              <a:lnSpc>
                <a:spcPct val="100000"/>
              </a:lnSpc>
              <a:spcAft>
                <a:spcPts val="600"/>
              </a:spcAft>
              <a:buFont typeface="Arial" panose="020B0604020202020204" pitchFamily="34" charset="0"/>
              <a:buChar char="•"/>
            </a:pPr>
            <a:r>
              <a:rPr lang="en-US" sz="2400" b="0" dirty="0">
                <a:solidFill>
                  <a:schemeClr val="tx1"/>
                </a:solidFill>
              </a:rPr>
              <a:t>Provide access to </a:t>
            </a:r>
            <a:r>
              <a:rPr lang="en-US" sz="2400" dirty="0">
                <a:solidFill>
                  <a:schemeClr val="tx1"/>
                </a:solidFill>
              </a:rPr>
              <a:t>resources, strategies</a:t>
            </a:r>
            <a:r>
              <a:rPr lang="en-US" sz="2400" b="0" dirty="0">
                <a:solidFill>
                  <a:schemeClr val="tx1"/>
                </a:solidFill>
              </a:rPr>
              <a:t>, </a:t>
            </a:r>
            <a:r>
              <a:rPr lang="en-US" sz="2400" dirty="0">
                <a:solidFill>
                  <a:schemeClr val="tx1"/>
                </a:solidFill>
              </a:rPr>
              <a:t>tools</a:t>
            </a:r>
          </a:p>
          <a:p>
            <a:pPr marL="285750" indent="-285750">
              <a:lnSpc>
                <a:spcPct val="100000"/>
              </a:lnSpc>
              <a:spcAft>
                <a:spcPts val="600"/>
              </a:spcAft>
              <a:buFont typeface="Arial" panose="020B0604020202020204" pitchFamily="34" charset="0"/>
              <a:buChar char="•"/>
            </a:pPr>
            <a:r>
              <a:rPr lang="en-US" sz="2400" b="0" dirty="0">
                <a:solidFill>
                  <a:schemeClr val="tx1"/>
                </a:solidFill>
              </a:rPr>
              <a:t>Make meaningful </a:t>
            </a:r>
            <a:r>
              <a:rPr lang="en-US" sz="2400" dirty="0">
                <a:solidFill>
                  <a:schemeClr val="tx1"/>
                </a:solidFill>
              </a:rPr>
              <a:t>connections</a:t>
            </a:r>
          </a:p>
          <a:p>
            <a:pPr marL="285750" indent="-285750">
              <a:lnSpc>
                <a:spcPct val="100000"/>
              </a:lnSpc>
              <a:spcAft>
                <a:spcPts val="600"/>
              </a:spcAft>
              <a:buFont typeface="Arial" panose="020B0604020202020204" pitchFamily="34" charset="0"/>
              <a:buChar char="•"/>
            </a:pPr>
            <a:r>
              <a:rPr lang="en-US" sz="2400" b="0" dirty="0">
                <a:solidFill>
                  <a:schemeClr val="tx1"/>
                </a:solidFill>
              </a:rPr>
              <a:t>Cultivate </a:t>
            </a:r>
            <a:r>
              <a:rPr lang="en-US" sz="2400" dirty="0">
                <a:solidFill>
                  <a:schemeClr val="tx1"/>
                </a:solidFill>
              </a:rPr>
              <a:t>commitment</a:t>
            </a:r>
          </a:p>
          <a:p>
            <a:pPr marL="285750" indent="-285750">
              <a:lnSpc>
                <a:spcPct val="100000"/>
              </a:lnSpc>
              <a:spcAft>
                <a:spcPts val="600"/>
              </a:spcAft>
              <a:buFont typeface="Arial" panose="020B0604020202020204" pitchFamily="34" charset="0"/>
              <a:buChar char="•"/>
            </a:pPr>
            <a:r>
              <a:rPr lang="en-US" sz="2400" b="0" dirty="0">
                <a:solidFill>
                  <a:schemeClr val="tx1"/>
                </a:solidFill>
              </a:rPr>
              <a:t>Ask compelling, memorable </a:t>
            </a:r>
            <a:r>
              <a:rPr lang="en-US" sz="2400" dirty="0">
                <a:solidFill>
                  <a:schemeClr val="tx1"/>
                </a:solidFill>
              </a:rPr>
              <a:t>questions </a:t>
            </a:r>
          </a:p>
          <a:p>
            <a:pPr>
              <a:lnSpc>
                <a:spcPct val="100000"/>
              </a:lnSpc>
              <a:spcAft>
                <a:spcPts val="600"/>
              </a:spcAft>
            </a:pPr>
            <a:endParaRPr lang="en-US" sz="1800" b="0" dirty="0"/>
          </a:p>
          <a:p>
            <a:pPr>
              <a:lnSpc>
                <a:spcPct val="100000"/>
              </a:lnSpc>
              <a:spcAft>
                <a:spcPts val="600"/>
              </a:spcAft>
            </a:pPr>
            <a:r>
              <a:rPr lang="en-US" sz="1800" b="0" dirty="0"/>
              <a:t>	</a:t>
            </a:r>
            <a:r>
              <a:rPr lang="en-US" sz="1800" dirty="0"/>
              <a:t>	</a:t>
            </a:r>
            <a:r>
              <a:rPr lang="en-US" sz="2400" dirty="0">
                <a:solidFill>
                  <a:schemeClr val="accent1">
                    <a:lumMod val="75000"/>
                  </a:schemeClr>
                </a:solidFill>
              </a:rPr>
              <a:t>What will success look like </a:t>
            </a:r>
          </a:p>
          <a:p>
            <a:pPr>
              <a:lnSpc>
                <a:spcPct val="100000"/>
              </a:lnSpc>
              <a:spcAft>
                <a:spcPts val="600"/>
              </a:spcAft>
            </a:pPr>
            <a:r>
              <a:rPr lang="en-US" sz="2400" dirty="0">
                <a:solidFill>
                  <a:schemeClr val="accent1">
                    <a:lumMod val="75000"/>
                  </a:schemeClr>
                </a:solidFill>
              </a:rPr>
              <a:t>		five years from now?</a:t>
            </a:r>
          </a:p>
          <a:p>
            <a:pPr>
              <a:lnSpc>
                <a:spcPct val="100000"/>
              </a:lnSpc>
              <a:spcAft>
                <a:spcPts val="600"/>
              </a:spcAft>
            </a:pPr>
            <a:endParaRPr lang="en-US" sz="1800" b="0" dirty="0"/>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7" name="Picture 6" descr="https://encrypted-tbn1.gstatic.com/images?q=tbn:ANd9GcSMXUVOb06kxHprUEsaCAdM--Cbvb6kelBVBJIVcnvIojODlVPx"/>
          <p:cNvPicPr/>
          <p:nvPr/>
        </p:nvPicPr>
        <p:blipFill>
          <a:blip r:embed="rId2">
            <a:extLst>
              <a:ext uri="{28A0092B-C50C-407E-A947-70E740481C1C}">
                <a14:useLocalDpi xmlns:a14="http://schemas.microsoft.com/office/drawing/2010/main" val="0"/>
              </a:ext>
            </a:extLst>
          </a:blip>
          <a:srcRect/>
          <a:stretch>
            <a:fillRect/>
          </a:stretch>
        </p:blipFill>
        <p:spPr bwMode="auto">
          <a:xfrm>
            <a:off x="6410691" y="3438158"/>
            <a:ext cx="1914525" cy="2390775"/>
          </a:xfrm>
          <a:prstGeom prst="rect">
            <a:avLst/>
          </a:prstGeom>
          <a:noFill/>
        </p:spPr>
      </p:pic>
    </p:spTree>
    <p:extLst>
      <p:ext uri="{BB962C8B-B14F-4D97-AF65-F5344CB8AC3E}">
        <p14:creationId xmlns:p14="http://schemas.microsoft.com/office/powerpoint/2010/main" val="137392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347638"/>
            <a:ext cx="7135345"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tx1"/>
                </a:solidFill>
              </a:rPr>
              <a:t>Inspire</a:t>
            </a:r>
            <a:r>
              <a:rPr lang="en-US" sz="2400" b="0" dirty="0">
                <a:solidFill>
                  <a:schemeClr val="tx1"/>
                </a:solidFill>
              </a:rPr>
              <a:t>. Leave your audience</a:t>
            </a:r>
            <a:r>
              <a:rPr lang="en-US" sz="2400" dirty="0">
                <a:solidFill>
                  <a:schemeClr val="tx1"/>
                </a:solidFill>
              </a:rPr>
              <a:t> </a:t>
            </a:r>
            <a:r>
              <a:rPr lang="en-US" sz="2400" b="0" dirty="0">
                <a:solidFill>
                  <a:schemeClr val="tx1"/>
                </a:solidFill>
              </a:rPr>
              <a:t>determined to             </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Learn/do/get involved </a:t>
            </a:r>
            <a:r>
              <a:rPr lang="en-US" sz="2400" dirty="0">
                <a:solidFill>
                  <a:schemeClr val="accent1">
                    <a:lumMod val="75000"/>
                  </a:schemeClr>
                </a:solidFill>
              </a:rPr>
              <a:t>more</a:t>
            </a:r>
            <a:endParaRPr lang="en-US" sz="2400" b="1"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Incorporate </a:t>
            </a:r>
            <a:r>
              <a:rPr lang="en-US" sz="2400" dirty="0">
                <a:solidFill>
                  <a:schemeClr val="accent1">
                    <a:lumMod val="75000"/>
                  </a:schemeClr>
                </a:solidFill>
              </a:rPr>
              <a:t>their learning</a:t>
            </a:r>
            <a:r>
              <a:rPr lang="en-US" sz="2400" b="0" dirty="0">
                <a:solidFill>
                  <a:schemeClr val="accent1">
                    <a:lumMod val="75000"/>
                  </a:schemeClr>
                </a:solidFill>
              </a:rPr>
              <a:t> into their work</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Impact</a:t>
            </a:r>
            <a:r>
              <a:rPr lang="en-US" sz="2400" dirty="0">
                <a:solidFill>
                  <a:schemeClr val="accent1">
                    <a:lumMod val="75000"/>
                  </a:schemeClr>
                </a:solidFill>
              </a:rPr>
              <a:t> others positively, in their company, networks, and field</a:t>
            </a:r>
            <a:endParaRPr lang="en-US" sz="2400" b="0"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Share</a:t>
            </a:r>
            <a:r>
              <a:rPr lang="en-US" sz="2400" b="0" dirty="0">
                <a:solidFill>
                  <a:schemeClr val="accent1">
                    <a:lumMod val="75000"/>
                  </a:schemeClr>
                </a:solidFill>
              </a:rPr>
              <a:t> it with others</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Make</a:t>
            </a:r>
            <a:r>
              <a:rPr lang="en-US" sz="2400" dirty="0">
                <a:solidFill>
                  <a:schemeClr val="accent1">
                    <a:lumMod val="75000"/>
                  </a:schemeClr>
                </a:solidFill>
              </a:rPr>
              <a:t> a better </a:t>
            </a:r>
            <a:r>
              <a:rPr lang="en-US" sz="2400" b="0" dirty="0">
                <a:solidFill>
                  <a:schemeClr val="accent1">
                    <a:lumMod val="75000"/>
                  </a:schemeClr>
                </a:solidFill>
              </a:rPr>
              <a:t>world.</a:t>
            </a:r>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johnkapeleris.com/blog/wp-content/uploads/2012/01/DN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565" y="3690501"/>
            <a:ext cx="3351627" cy="2050805"/>
          </a:xfrm>
          <a:prstGeom prst="rect">
            <a:avLst/>
          </a:prstGeom>
          <a:noFill/>
          <a:ln>
            <a:noFill/>
          </a:ln>
        </p:spPr>
      </p:pic>
    </p:spTree>
    <p:extLst>
      <p:ext uri="{BB962C8B-B14F-4D97-AF65-F5344CB8AC3E}">
        <p14:creationId xmlns:p14="http://schemas.microsoft.com/office/powerpoint/2010/main" val="262662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492925"/>
            <a:ext cx="8161949" cy="4685727"/>
          </a:xfrm>
        </p:spPr>
        <p:txBody>
          <a:bodyPr/>
          <a:lstStyle/>
          <a:p>
            <a:pPr>
              <a:lnSpc>
                <a:spcPts val="12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accent6">
                    <a:lumMod val="50000"/>
                  </a:schemeClr>
                </a:solidFill>
              </a:rPr>
              <a:t>Plan your presentation in coordination with your Session Leader and the other speakers</a:t>
            </a:r>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together </a:t>
            </a:r>
            <a:r>
              <a:rPr lang="en-US" sz="2400" dirty="0">
                <a:solidFill>
                  <a:schemeClr val="tx2">
                    <a:lumMod val="75000"/>
                  </a:schemeClr>
                </a:solidFill>
              </a:rPr>
              <a:t>by email</a:t>
            </a:r>
            <a:r>
              <a:rPr lang="en-US" sz="2400" b="1" dirty="0">
                <a:solidFill>
                  <a:schemeClr val="tx2">
                    <a:lumMod val="75000"/>
                  </a:schemeClr>
                </a:solidFill>
              </a:rPr>
              <a:t> </a:t>
            </a:r>
            <a:r>
              <a:rPr lang="en-US" sz="2400" dirty="0">
                <a:solidFill>
                  <a:schemeClr val="tx2">
                    <a:lumMod val="75000"/>
                  </a:schemeClr>
                </a:solidFill>
              </a:rPr>
              <a:t>and on the phone </a:t>
            </a: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Compare notes on </a:t>
            </a:r>
            <a:r>
              <a:rPr lang="en-US" sz="2400" b="1" dirty="0">
                <a:solidFill>
                  <a:schemeClr val="tx2">
                    <a:lumMod val="75000"/>
                  </a:schemeClr>
                </a:solidFill>
              </a:rPr>
              <a:t>content, priorities, </a:t>
            </a:r>
            <a:r>
              <a:rPr lang="en-US" sz="2400" dirty="0">
                <a:solidFill>
                  <a:schemeClr val="tx2">
                    <a:lumMod val="75000"/>
                  </a:schemeClr>
                </a:solidFill>
              </a:rPr>
              <a:t>and</a:t>
            </a:r>
            <a:r>
              <a:rPr lang="en-US" sz="2400" b="1" dirty="0">
                <a:solidFill>
                  <a:schemeClr val="tx2">
                    <a:lumMod val="75000"/>
                  </a:schemeClr>
                </a:solidFill>
              </a:rPr>
              <a:t> flow</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Prepare for and anticipate </a:t>
            </a:r>
            <a:r>
              <a:rPr lang="en-US" sz="2400" b="1" dirty="0">
                <a:solidFill>
                  <a:schemeClr val="tx2">
                    <a:lumMod val="75000"/>
                  </a:schemeClr>
                </a:solidFill>
              </a:rPr>
              <a:t>questions </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Plan</a:t>
            </a:r>
            <a:r>
              <a:rPr lang="en-US" sz="2400" dirty="0">
                <a:solidFill>
                  <a:schemeClr val="tx2">
                    <a:lumMod val="75000"/>
                  </a:schemeClr>
                </a:solidFill>
              </a:rPr>
              <a:t> diverse interaction</a:t>
            </a:r>
            <a:r>
              <a:rPr lang="en-US" sz="2400" b="1" dirty="0">
                <a:solidFill>
                  <a:schemeClr val="tx2">
                    <a:lumMod val="75000"/>
                  </a:schemeClr>
                </a:solidFill>
              </a:rPr>
              <a:t> </a:t>
            </a:r>
            <a:r>
              <a:rPr lang="en-US" sz="2400" dirty="0">
                <a:solidFill>
                  <a:schemeClr val="tx2">
                    <a:lumMod val="75000"/>
                  </a:schemeClr>
                </a:solidFill>
              </a:rPr>
              <a:t>activities &amp; discussion time</a:t>
            </a: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a:p>
            <a:pPr lvl="2" indent="0">
              <a:lnSpc>
                <a:spcPct val="100000"/>
              </a:lnSpc>
              <a:spcAft>
                <a:spcPts val="600"/>
              </a:spcAft>
              <a:buNone/>
            </a:pPr>
            <a:r>
              <a:rPr lang="en-US" sz="2400" dirty="0">
                <a:solidFill>
                  <a:schemeClr val="tx2">
                    <a:lumMod val="75000"/>
                  </a:schemeClr>
                </a:solidFill>
              </a:rPr>
              <a:t>		</a:t>
            </a:r>
            <a:r>
              <a:rPr lang="en-US" sz="2400" b="1" dirty="0">
                <a:solidFill>
                  <a:schemeClr val="tx2">
                    <a:lumMod val="75000"/>
                  </a:schemeClr>
                </a:solidFill>
              </a:rPr>
              <a:t>      </a:t>
            </a:r>
            <a:r>
              <a:rPr lang="en-US" sz="2400" i="1" dirty="0">
                <a:solidFill>
                  <a:schemeClr val="tx2">
                    <a:lumMod val="75000"/>
                  </a:schemeClr>
                </a:solidFill>
              </a:rPr>
              <a:t>Luck is the residue of design.</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Collaborate and Coordinate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3357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335" y="1626399"/>
            <a:ext cx="6816726" cy="4685727"/>
          </a:xfrm>
        </p:spPr>
        <p:txBody>
          <a:bodyPr/>
          <a:lstStyle/>
          <a:p>
            <a:pPr>
              <a:lnSpc>
                <a:spcPts val="1200"/>
              </a:lnSpc>
              <a:spcAft>
                <a:spcPts val="600"/>
              </a:spcAft>
            </a:pPr>
            <a:endParaRPr lang="en-US" sz="2000" dirty="0"/>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Be clear on the </a:t>
            </a:r>
            <a:r>
              <a:rPr lang="en-US" sz="2400" b="1" dirty="0">
                <a:solidFill>
                  <a:schemeClr val="tx2">
                    <a:lumMod val="75000"/>
                  </a:schemeClr>
                </a:solidFill>
              </a:rPr>
              <a:t>exact time </a:t>
            </a:r>
            <a:r>
              <a:rPr lang="en-US" sz="2400" dirty="0">
                <a:solidFill>
                  <a:schemeClr val="tx2">
                    <a:lumMod val="75000"/>
                  </a:schemeClr>
                </a:solidFill>
              </a:rPr>
              <a:t>for each person and segment</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Use a </a:t>
            </a:r>
            <a:r>
              <a:rPr lang="en-US" sz="2400" b="1" dirty="0">
                <a:solidFill>
                  <a:schemeClr val="tx2">
                    <a:lumMod val="75000"/>
                  </a:schemeClr>
                </a:solidFill>
              </a:rPr>
              <a:t>stop watch </a:t>
            </a:r>
            <a:r>
              <a:rPr lang="en-US" sz="2400" dirty="0">
                <a:solidFill>
                  <a:schemeClr val="tx2">
                    <a:lumMod val="75000"/>
                  </a:schemeClr>
                </a:solidFill>
              </a:rPr>
              <a:t>to time your talk</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Practice the art of </a:t>
            </a:r>
            <a:r>
              <a:rPr lang="en-US" sz="2400" b="1" dirty="0">
                <a:solidFill>
                  <a:schemeClr val="tx2">
                    <a:lumMod val="75000"/>
                  </a:schemeClr>
                </a:solidFill>
              </a:rPr>
              <a:t>summarizing</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Prioritize </a:t>
            </a:r>
            <a:r>
              <a:rPr lang="en-US" sz="2400" dirty="0">
                <a:solidFill>
                  <a:schemeClr val="tx2">
                    <a:lumMod val="75000"/>
                  </a:schemeClr>
                </a:solidFill>
              </a:rPr>
              <a:t>your time and content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End</a:t>
            </a:r>
            <a:r>
              <a:rPr lang="en-US" sz="2400" dirty="0">
                <a:solidFill>
                  <a:schemeClr val="tx2">
                    <a:lumMod val="75000"/>
                  </a:schemeClr>
                </a:solidFill>
              </a:rPr>
              <a:t> on time</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p:cNvSpPr>
            <a:spLocks noGrp="1"/>
          </p:cNvSpPr>
          <p:nvPr>
            <p:ph type="body" sz="quarter" idx="13"/>
          </p:nvPr>
        </p:nvSpPr>
        <p:spPr>
          <a:xfrm>
            <a:off x="609068" y="569933"/>
            <a:ext cx="8392583" cy="945885"/>
          </a:xfrm>
        </p:spPr>
        <p:txBody>
          <a:bodyPr/>
          <a:lstStyle/>
          <a:p>
            <a:endParaRPr lang="en-US" sz="2000" dirty="0"/>
          </a:p>
          <a:p>
            <a:r>
              <a:rPr lang="en-US" sz="3600" dirty="0"/>
              <a:t>Be a Good Colleague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image of a digital wrist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http://thumbs1.ebaystatic.com/d/l225/m/mniobDXMT5kBvmI2bByfk7w.jpg"/>
          <p:cNvPicPr/>
          <p:nvPr/>
        </p:nvPicPr>
        <p:blipFill>
          <a:blip r:embed="rId2">
            <a:extLst>
              <a:ext uri="{28A0092B-C50C-407E-A947-70E740481C1C}">
                <a14:useLocalDpi xmlns:a14="http://schemas.microsoft.com/office/drawing/2010/main" val="0"/>
              </a:ext>
            </a:extLst>
          </a:blip>
          <a:srcRect/>
          <a:stretch>
            <a:fillRect/>
          </a:stretch>
        </p:blipFill>
        <p:spPr bwMode="auto">
          <a:xfrm>
            <a:off x="5908430" y="3710353"/>
            <a:ext cx="2013305" cy="1947911"/>
          </a:xfrm>
          <a:prstGeom prst="rect">
            <a:avLst/>
          </a:prstGeom>
          <a:noFill/>
          <a:ln>
            <a:noFill/>
          </a:ln>
        </p:spPr>
      </p:pic>
    </p:spTree>
    <p:extLst>
      <p:ext uri="{BB962C8B-B14F-4D97-AF65-F5344CB8AC3E}">
        <p14:creationId xmlns:p14="http://schemas.microsoft.com/office/powerpoint/2010/main" val="398115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579" y="1482757"/>
            <a:ext cx="7618116" cy="4746310"/>
          </a:xfrm>
        </p:spPr>
        <p:txBody>
          <a:bodyPr/>
          <a:lstStyle/>
          <a:p>
            <a:pPr>
              <a:lnSpc>
                <a:spcPct val="100000"/>
              </a:lnSpc>
            </a:pPr>
            <a:r>
              <a:rPr lang="en-US" sz="2800" b="0" dirty="0">
                <a:solidFill>
                  <a:schemeClr val="accent6">
                    <a:lumMod val="75000"/>
                  </a:schemeClr>
                </a:solidFill>
              </a:rPr>
              <a:t>Speakers use PowerPoint for many (sometimes conflicting) purposes:</a:t>
            </a:r>
          </a:p>
          <a:p>
            <a:pPr marL="285750" indent="-285750">
              <a:lnSpc>
                <a:spcPct val="100000"/>
              </a:lnSpc>
              <a:buFont typeface="Arial" panose="020B0604020202020204" pitchFamily="34" charset="0"/>
              <a:buChar char="•"/>
            </a:pPr>
            <a:r>
              <a:rPr lang="en-US" sz="2400" b="0" dirty="0">
                <a:solidFill>
                  <a:schemeClr val="bg1"/>
                </a:solidFill>
              </a:rPr>
              <a:t>Detailed reference notes</a:t>
            </a:r>
          </a:p>
          <a:p>
            <a:pPr marL="285750" indent="-285750">
              <a:lnSpc>
                <a:spcPct val="100000"/>
              </a:lnSpc>
              <a:buFont typeface="Arial" panose="020B0604020202020204" pitchFamily="34" charset="0"/>
              <a:buChar char="•"/>
            </a:pPr>
            <a:r>
              <a:rPr lang="en-US" sz="2400" b="0" dirty="0">
                <a:solidFill>
                  <a:schemeClr val="bg1"/>
                </a:solidFill>
              </a:rPr>
              <a:t>A handout for participants </a:t>
            </a:r>
          </a:p>
          <a:p>
            <a:pPr marL="285750" indent="-285750">
              <a:lnSpc>
                <a:spcPct val="100000"/>
              </a:lnSpc>
              <a:buFont typeface="Arial" panose="020B0604020202020204" pitchFamily="34" charset="0"/>
              <a:buChar char="•"/>
            </a:pPr>
            <a:r>
              <a:rPr lang="en-US" sz="2400" b="0" dirty="0">
                <a:solidFill>
                  <a:schemeClr val="bg1"/>
                </a:solidFill>
              </a:rPr>
              <a:t>A historical record of where/when/what </a:t>
            </a:r>
          </a:p>
          <a:p>
            <a:pPr marL="285750" indent="-285750">
              <a:lnSpc>
                <a:spcPct val="100000"/>
              </a:lnSpc>
              <a:buFont typeface="Arial" panose="020B0604020202020204" pitchFamily="34" charset="0"/>
              <a:buChar char="•"/>
            </a:pPr>
            <a:r>
              <a:rPr lang="en-US" sz="2400" b="0" dirty="0">
                <a:solidFill>
                  <a:schemeClr val="bg1"/>
                </a:solidFill>
              </a:rPr>
              <a:t>Descriptions of stuff</a:t>
            </a:r>
            <a:r>
              <a:rPr lang="en-US" sz="2400" b="0" i="1" dirty="0">
                <a:solidFill>
                  <a:schemeClr val="bg1"/>
                </a:solidFill>
              </a:rPr>
              <a:t> </a:t>
            </a:r>
            <a:r>
              <a:rPr lang="en-US" sz="2400" b="0" dirty="0">
                <a:solidFill>
                  <a:schemeClr val="bg1"/>
                </a:solidFill>
              </a:rPr>
              <a:t> for everyone to read</a:t>
            </a:r>
          </a:p>
          <a:p>
            <a:pPr marL="285750" indent="-285750">
              <a:lnSpc>
                <a:spcPct val="100000"/>
              </a:lnSpc>
              <a:buFont typeface="Arial" panose="020B0604020202020204" pitchFamily="34" charset="0"/>
              <a:buChar char="•"/>
            </a:pPr>
            <a:r>
              <a:rPr lang="en-US" sz="2400" b="0" dirty="0">
                <a:solidFill>
                  <a:schemeClr val="bg1"/>
                </a:solidFill>
              </a:rPr>
              <a:t>A cue card for what to say next </a:t>
            </a:r>
          </a:p>
          <a:p>
            <a:pPr marL="285750" indent="-285750">
              <a:lnSpc>
                <a:spcPct val="100000"/>
              </a:lnSpc>
              <a:buFont typeface="Arial" panose="020B0604020202020204" pitchFamily="34" charset="0"/>
              <a:buChar char="•"/>
            </a:pPr>
            <a:r>
              <a:rPr lang="en-US" sz="2400" b="0" dirty="0">
                <a:solidFill>
                  <a:schemeClr val="bg1"/>
                </a:solidFill>
              </a:rPr>
              <a:t>A visual cue for the audience</a:t>
            </a:r>
          </a:p>
          <a:p>
            <a:pPr>
              <a:lnSpc>
                <a:spcPts val="0"/>
              </a:lnSpc>
            </a:pPr>
            <a:endParaRPr lang="en-US" sz="800" b="0" dirty="0">
              <a:solidFill>
                <a:schemeClr val="bg1"/>
              </a:solidFill>
            </a:endParaRPr>
          </a:p>
          <a:p>
            <a:pPr>
              <a:lnSpc>
                <a:spcPct val="100000"/>
              </a:lnSpc>
            </a:pPr>
            <a:r>
              <a:rPr lang="en-US" sz="2400" dirty="0">
                <a:solidFill>
                  <a:schemeClr val="accent6">
                    <a:lumMod val="75000"/>
                  </a:schemeClr>
                </a:solidFill>
              </a:rPr>
              <a:t>                       </a:t>
            </a:r>
            <a:r>
              <a:rPr lang="en-US" sz="2800" b="0" dirty="0">
                <a:solidFill>
                  <a:schemeClr val="accent6">
                    <a:lumMod val="75000"/>
                  </a:schemeClr>
                </a:solidFill>
              </a:rPr>
              <a:t>Is there a better way?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677431CD-109D-4799-81C2-761F8C28FE26}" type="slidenum">
              <a:rPr lang="en-CA" smtClean="0"/>
              <a:t>17</a:t>
            </a:fld>
            <a:endParaRPr lang="en-CA"/>
          </a:p>
        </p:txBody>
      </p:sp>
      <p:sp>
        <p:nvSpPr>
          <p:cNvPr id="4" name="Text Placeholder 3"/>
          <p:cNvSpPr>
            <a:spLocks noGrp="1"/>
          </p:cNvSpPr>
          <p:nvPr>
            <p:ph type="body" sz="quarter" idx="13"/>
          </p:nvPr>
        </p:nvSpPr>
        <p:spPr>
          <a:xfrm>
            <a:off x="608279" y="505419"/>
            <a:ext cx="8392583" cy="751882"/>
          </a:xfrm>
        </p:spPr>
        <p:txBody>
          <a:bodyPr/>
          <a:lstStyle/>
          <a:p>
            <a:endParaRPr lang="en-US" sz="3600" dirty="0">
              <a:solidFill>
                <a:schemeClr val="bg1"/>
              </a:solidFill>
            </a:endParaRPr>
          </a:p>
          <a:p>
            <a:r>
              <a:rPr lang="en-US" sz="3600" dirty="0">
                <a:solidFill>
                  <a:schemeClr val="bg1"/>
                </a:solidFill>
              </a:rPr>
              <a:t>PowerPoint with a </a:t>
            </a:r>
          </a:p>
        </p:txBody>
      </p:sp>
      <p:sp>
        <p:nvSpPr>
          <p:cNvPr id="6" name="Oval 5"/>
          <p:cNvSpPr/>
          <p:nvPr/>
        </p:nvSpPr>
        <p:spPr>
          <a:xfrm>
            <a:off x="4721470" y="51149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53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18</a:t>
            </a:fld>
            <a:endParaRPr lang="en-CA"/>
          </a:p>
        </p:txBody>
      </p:sp>
      <p:sp>
        <p:nvSpPr>
          <p:cNvPr id="4" name="Text Placeholder 3"/>
          <p:cNvSpPr>
            <a:spLocks noGrp="1"/>
          </p:cNvSpPr>
          <p:nvPr>
            <p:ph type="body" sz="quarter" idx="13"/>
          </p:nvPr>
        </p:nvSpPr>
        <p:spPr>
          <a:xfrm>
            <a:off x="751416" y="487029"/>
            <a:ext cx="8392583" cy="751882"/>
          </a:xfrm>
        </p:spPr>
        <p:txBody>
          <a:bodyPr/>
          <a:lstStyle/>
          <a:p>
            <a:endParaRPr lang="en-US" sz="3600" dirty="0"/>
          </a:p>
          <a:p>
            <a:r>
              <a:rPr lang="en-US" sz="3600" dirty="0">
                <a:solidFill>
                  <a:schemeClr val="bg1"/>
                </a:solidFill>
              </a:rPr>
              <a:t>PowerPoint with a  </a:t>
            </a:r>
          </a:p>
        </p:txBody>
      </p:sp>
      <p:sp>
        <p:nvSpPr>
          <p:cNvPr id="7" name="Content Placeholder 1"/>
          <p:cNvSpPr txBox="1">
            <a:spLocks/>
          </p:cNvSpPr>
          <p:nvPr/>
        </p:nvSpPr>
        <p:spPr>
          <a:xfrm>
            <a:off x="751416" y="1481314"/>
            <a:ext cx="7820016" cy="4628442"/>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2400" b="0" dirty="0">
                <a:solidFill>
                  <a:schemeClr val="accent6">
                    <a:lumMod val="75000"/>
                  </a:schemeClr>
                </a:solidFill>
              </a:rPr>
              <a:t>Think. Plan. Break it down. Experiment</a:t>
            </a:r>
            <a:r>
              <a:rPr lang="en-US" sz="2400" dirty="0">
                <a:solidFill>
                  <a:schemeClr val="accent6">
                    <a:lumMod val="75000"/>
                  </a:schemeClr>
                </a:solidFill>
              </a:rPr>
              <a:t>…</a:t>
            </a:r>
          </a:p>
          <a:p>
            <a:pPr marL="285750" indent="-285750">
              <a:lnSpc>
                <a:spcPct val="100000"/>
              </a:lnSpc>
              <a:buFont typeface="Arial" panose="020B0604020202020204" pitchFamily="34" charset="0"/>
              <a:buChar char="•"/>
            </a:pPr>
            <a:r>
              <a:rPr lang="en-US" sz="2400" b="0" dirty="0">
                <a:solidFill>
                  <a:schemeClr val="bg1"/>
                </a:solidFill>
              </a:rPr>
              <a:t>Give attendees a handout </a:t>
            </a:r>
          </a:p>
          <a:p>
            <a:pPr marL="285750" indent="-285750">
              <a:lnSpc>
                <a:spcPct val="100000"/>
              </a:lnSpc>
              <a:buFont typeface="Arial" panose="020B0604020202020204" pitchFamily="34" charset="0"/>
              <a:buChar char="•"/>
            </a:pPr>
            <a:r>
              <a:rPr lang="en-US" sz="2400" b="0" dirty="0">
                <a:solidFill>
                  <a:schemeClr val="bg1"/>
                </a:solidFill>
              </a:rPr>
              <a:t>Put your reference details on a cheat sheet</a:t>
            </a:r>
          </a:p>
          <a:p>
            <a:pPr marL="285750" indent="-285750">
              <a:lnSpc>
                <a:spcPct val="100000"/>
              </a:lnSpc>
              <a:buFont typeface="Arial" panose="020B0604020202020204" pitchFamily="34" charset="0"/>
              <a:buChar char="•"/>
            </a:pPr>
            <a:r>
              <a:rPr lang="en-US" sz="2400" b="0" dirty="0">
                <a:solidFill>
                  <a:schemeClr val="bg1"/>
                </a:solidFill>
              </a:rPr>
              <a:t>Reorganize your talk so it flows better</a:t>
            </a:r>
          </a:p>
          <a:p>
            <a:pPr marL="285750" indent="-285750">
              <a:lnSpc>
                <a:spcPct val="100000"/>
              </a:lnSpc>
              <a:buFont typeface="Arial" panose="020B0604020202020204" pitchFamily="34" charset="0"/>
              <a:buChar char="•"/>
            </a:pPr>
            <a:r>
              <a:rPr lang="en-US" sz="2400" b="0" dirty="0">
                <a:solidFill>
                  <a:schemeClr val="bg1"/>
                </a:solidFill>
              </a:rPr>
              <a:t>Prioritize &amp; add punch – make it memorable</a:t>
            </a:r>
          </a:p>
          <a:p>
            <a:pPr marL="285750" indent="-285750">
              <a:lnSpc>
                <a:spcPct val="100000"/>
              </a:lnSpc>
              <a:buFont typeface="Arial" panose="020B0604020202020204" pitchFamily="34" charset="0"/>
              <a:buChar char="•"/>
            </a:pPr>
            <a:r>
              <a:rPr lang="en-US" sz="2400" b="0" dirty="0">
                <a:solidFill>
                  <a:schemeClr val="bg1"/>
                </a:solidFill>
              </a:rPr>
              <a:t>Practice &amp; internalize so you speak naturally</a:t>
            </a:r>
          </a:p>
          <a:p>
            <a:pPr marL="285750" indent="-285750">
              <a:lnSpc>
                <a:spcPct val="100000"/>
              </a:lnSpc>
              <a:buFont typeface="Arial" panose="020B0604020202020204" pitchFamily="34" charset="0"/>
              <a:buChar char="•"/>
            </a:pPr>
            <a:r>
              <a:rPr lang="en-US" sz="2400" b="0" dirty="0">
                <a:solidFill>
                  <a:schemeClr val="bg1"/>
                </a:solidFill>
              </a:rPr>
              <a:t>Use simple visuals/key words as your cues</a:t>
            </a:r>
          </a:p>
          <a:p>
            <a:pPr marL="285750" indent="-285750">
              <a:lnSpc>
                <a:spcPct val="100000"/>
              </a:lnSpc>
              <a:buFont typeface="Arial" panose="020B0604020202020204" pitchFamily="34" charset="0"/>
              <a:buChar char="•"/>
            </a:pPr>
            <a:r>
              <a:rPr lang="en-US" sz="2400" b="0" dirty="0">
                <a:solidFill>
                  <a:schemeClr val="bg1"/>
                </a:solidFill>
              </a:rPr>
              <a:t>Step away from PPT to tell a story</a:t>
            </a:r>
            <a:endParaRPr lang="en-US" sz="2400" b="0" dirty="0">
              <a:solidFill>
                <a:schemeClr val="accent6">
                  <a:lumMod val="75000"/>
                </a:schemeClr>
              </a:solidFill>
            </a:endParaRPr>
          </a:p>
          <a:p>
            <a:pPr>
              <a:lnSpc>
                <a:spcPts val="0"/>
              </a:lnSpc>
            </a:pPr>
            <a:r>
              <a:rPr lang="en-US" sz="2400" b="0" dirty="0">
                <a:solidFill>
                  <a:schemeClr val="accent6">
                    <a:lumMod val="75000"/>
                  </a:schemeClr>
                </a:solidFill>
              </a:rPr>
              <a:t> </a:t>
            </a:r>
          </a:p>
          <a:p>
            <a:pPr>
              <a:lnSpc>
                <a:spcPct val="100000"/>
              </a:lnSpc>
            </a:pPr>
            <a:r>
              <a:rPr lang="en-US" sz="2400" b="0" dirty="0">
                <a:solidFill>
                  <a:schemeClr val="accent6">
                    <a:lumMod val="75000"/>
                  </a:schemeClr>
                </a:solidFill>
              </a:rPr>
              <a:t>          Find out what works best for you/your audience.</a:t>
            </a:r>
            <a:endParaRPr lang="en-US" sz="2400" b="0" dirty="0"/>
          </a:p>
        </p:txBody>
      </p:sp>
      <p:sp>
        <p:nvSpPr>
          <p:cNvPr id="5" name="Oval 4"/>
          <p:cNvSpPr/>
          <p:nvPr/>
        </p:nvSpPr>
        <p:spPr>
          <a:xfrm>
            <a:off x="4835770" y="52352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50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19</a:t>
            </a:fld>
            <a:endParaRPr lang="en-CA"/>
          </a:p>
        </p:txBody>
      </p:sp>
      <p:sp>
        <p:nvSpPr>
          <p:cNvPr id="7" name="Content Placeholder 1"/>
          <p:cNvSpPr txBox="1">
            <a:spLocks/>
          </p:cNvSpPr>
          <p:nvPr/>
        </p:nvSpPr>
        <p:spPr>
          <a:xfrm>
            <a:off x="452811" y="1903078"/>
            <a:ext cx="8396653" cy="995423"/>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1600" b="0" dirty="0">
                <a:solidFill>
                  <a:schemeClr val="bg1"/>
                </a:solidFill>
                <a:latin typeface="Times New Roman" panose="02020603050405020304" pitchFamily="18" charset="0"/>
                <a:cs typeface="Times New Roman" panose="02020603050405020304" pitchFamily="18" charset="0"/>
              </a:rPr>
              <a:t>And above all try to avoid putting tons of small print on each slide with overly wide margins all done in complete sentences and small font size with a </a:t>
            </a:r>
            <a:r>
              <a:rPr lang="en-US" sz="1600" b="0" dirty="0">
                <a:solidFill>
                  <a:schemeClr val="bg1"/>
                </a:solidFill>
                <a:latin typeface="Garamond" panose="02020404030301010803" pitchFamily="18" charset="0"/>
                <a:cs typeface="Times New Roman" panose="02020603050405020304" pitchFamily="18" charset="0"/>
              </a:rPr>
              <a:t>multitude of font types and tiny numbers on the screen that the audience can’t possible absorb, especially those sitting in the back who just flew in from overseas and are highly jetlagged and new to your particular sub-discipline, when in fact brain science is very clear on the fact that</a:t>
            </a: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p:txBody>
      </p:sp>
      <p:sp>
        <p:nvSpPr>
          <p:cNvPr id="5" name="Content Placeholder 1"/>
          <p:cNvSpPr txBox="1">
            <a:spLocks/>
          </p:cNvSpPr>
          <p:nvPr/>
        </p:nvSpPr>
        <p:spPr>
          <a:xfrm>
            <a:off x="1230088" y="3382078"/>
            <a:ext cx="6420055"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are all visual learners</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can really only focus on one thing at a time</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Too much</a:t>
            </a:r>
            <a:r>
              <a:rPr lang="en-US" sz="2400" dirty="0">
                <a:solidFill>
                  <a:schemeClr val="accent5">
                    <a:lumMod val="40000"/>
                    <a:lumOff val="60000"/>
                  </a:schemeClr>
                </a:solidFill>
                <a:latin typeface="Aharoni" panose="02010803020104030203" pitchFamily="2" charset="-79"/>
                <a:cs typeface="Aharoni" panose="02010803020104030203" pitchFamily="2" charset="-79"/>
              </a:rPr>
              <a:t> stimulation</a:t>
            </a:r>
            <a:r>
              <a:rPr lang="en-US" sz="2400" dirty="0">
                <a:solidFill>
                  <a:schemeClr val="bg1"/>
                </a:solidFill>
                <a:latin typeface="Aharoni" panose="02010803020104030203" pitchFamily="2" charset="-79"/>
                <a:cs typeface="Aharoni" panose="02010803020104030203" pitchFamily="2" charset="-79"/>
              </a:rPr>
              <a:t>, </a:t>
            </a:r>
            <a:r>
              <a:rPr lang="en-US" sz="3600" b="0" dirty="0">
                <a:solidFill>
                  <a:schemeClr val="bg1"/>
                </a:solidFill>
                <a:latin typeface="Brush Script MT" panose="03060802040406070304" pitchFamily="66" charset="0"/>
                <a:cs typeface="Aharoni" panose="02010803020104030203" pitchFamily="2" charset="-79"/>
              </a:rPr>
              <a:t>movement</a:t>
            </a:r>
            <a:r>
              <a:rPr lang="en-US" sz="2400" b="0" dirty="0">
                <a:solidFill>
                  <a:schemeClr val="bg1"/>
                </a:solidFill>
                <a:latin typeface="Aharoni" panose="02010803020104030203" pitchFamily="2" charset="-79"/>
                <a:cs typeface="Aharoni" panose="02010803020104030203" pitchFamily="2" charset="-79"/>
              </a:rPr>
              <a:t>,</a:t>
            </a:r>
            <a:r>
              <a:rPr lang="en-US" sz="2400" dirty="0">
                <a:solidFill>
                  <a:schemeClr val="bg1"/>
                </a:solidFill>
                <a:latin typeface="Aharoni" panose="02010803020104030203" pitchFamily="2" charset="-79"/>
                <a:cs typeface="Aharoni" panose="02010803020104030203" pitchFamily="2" charset="-79"/>
              </a:rPr>
              <a:t> and </a:t>
            </a:r>
            <a:r>
              <a:rPr lang="en-US" sz="2400" dirty="0">
                <a:solidFill>
                  <a:srgbClr val="00CC00"/>
                </a:solidFill>
                <a:latin typeface="Aharoni" panose="02010803020104030203" pitchFamily="2" charset="-79"/>
                <a:cs typeface="Aharoni" panose="02010803020104030203" pitchFamily="2" charset="-79"/>
              </a:rPr>
              <a:t>c</a:t>
            </a:r>
            <a:r>
              <a:rPr lang="en-US" sz="2400" dirty="0">
                <a:solidFill>
                  <a:srgbClr val="66FFFF"/>
                </a:solidFill>
                <a:latin typeface="Aharoni" panose="02010803020104030203" pitchFamily="2" charset="-79"/>
                <a:cs typeface="Aharoni" panose="02010803020104030203" pitchFamily="2" charset="-79"/>
              </a:rPr>
              <a:t>o</a:t>
            </a:r>
            <a:r>
              <a:rPr lang="en-US" sz="2400" dirty="0">
                <a:solidFill>
                  <a:srgbClr val="FFFF00"/>
                </a:solidFill>
                <a:latin typeface="Aharoni" panose="02010803020104030203" pitchFamily="2" charset="-79"/>
                <a:cs typeface="Aharoni" panose="02010803020104030203" pitchFamily="2" charset="-79"/>
              </a:rPr>
              <a:t>l</a:t>
            </a:r>
            <a:r>
              <a:rPr lang="en-US" sz="2400" dirty="0">
                <a:solidFill>
                  <a:srgbClr val="FF0000"/>
                </a:solidFill>
                <a:latin typeface="Aharoni" panose="02010803020104030203" pitchFamily="2" charset="-79"/>
                <a:cs typeface="Aharoni" panose="02010803020104030203" pitchFamily="2" charset="-79"/>
              </a:rPr>
              <a:t>o</a:t>
            </a:r>
            <a:r>
              <a:rPr lang="en-US" sz="2400" dirty="0">
                <a:solidFill>
                  <a:srgbClr val="CC0099"/>
                </a:solidFill>
                <a:latin typeface="Aharoni" panose="02010803020104030203" pitchFamily="2" charset="-79"/>
                <a:cs typeface="Aharoni" panose="02010803020104030203" pitchFamily="2" charset="-79"/>
              </a:rPr>
              <a:t>r</a:t>
            </a:r>
            <a:r>
              <a:rPr lang="en-US" sz="2400" dirty="0">
                <a:solidFill>
                  <a:schemeClr val="bg1"/>
                </a:solidFill>
                <a:latin typeface="Aharoni" panose="02010803020104030203" pitchFamily="2" charset="-79"/>
                <a:cs typeface="Aharoni" panose="02010803020104030203" pitchFamily="2" charset="-79"/>
              </a:rPr>
              <a:t> all at once can be </a:t>
            </a:r>
            <a:r>
              <a:rPr lang="en-US" sz="2400" i="1" dirty="0">
                <a:solidFill>
                  <a:schemeClr val="accent3">
                    <a:lumMod val="60000"/>
                    <a:lumOff val="40000"/>
                  </a:schemeClr>
                </a:solidFill>
                <a:effectLst>
                  <a:outerShdw blurRad="38100" dist="38100" dir="2700000" algn="tl">
                    <a:srgbClr val="000000">
                      <a:alpha val="43137"/>
                    </a:srgbClr>
                  </a:outerShdw>
                </a:effectLst>
              </a:rPr>
              <a:t>highly</a:t>
            </a:r>
            <a:r>
              <a:rPr lang="en-US" sz="2400" dirty="0">
                <a:solidFill>
                  <a:schemeClr val="accent3">
                    <a:lumMod val="60000"/>
                    <a:lumOff val="40000"/>
                  </a:schemeClr>
                </a:solidFill>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distracting</a:t>
            </a:r>
            <a:endParaRPr lang="en-US" sz="2400" b="0" dirty="0">
              <a:solidFill>
                <a:srgbClr val="002060"/>
              </a:solidFill>
              <a:latin typeface="Broadway" panose="04040905080B02020502" pitchFamily="82" charset="0"/>
            </a:endParaRPr>
          </a:p>
        </p:txBody>
      </p:sp>
      <p:sp>
        <p:nvSpPr>
          <p:cNvPr id="8" name="Text Placeholder 3"/>
          <p:cNvSpPr>
            <a:spLocks noGrp="1"/>
          </p:cNvSpPr>
          <p:nvPr>
            <p:ph type="body" sz="quarter" idx="13"/>
          </p:nvPr>
        </p:nvSpPr>
        <p:spPr>
          <a:xfrm>
            <a:off x="456881" y="473616"/>
            <a:ext cx="8392583" cy="945885"/>
          </a:xfrm>
        </p:spPr>
        <p:txBody>
          <a:bodyPr/>
          <a:lstStyle/>
          <a:p>
            <a:endParaRPr lang="en-US" sz="3600" dirty="0"/>
          </a:p>
          <a:p>
            <a:r>
              <a:rPr lang="en-US" sz="3600" dirty="0">
                <a:solidFill>
                  <a:schemeClr val="bg1"/>
                </a:solidFill>
              </a:rPr>
              <a:t>PowerPoint with a  </a:t>
            </a:r>
          </a:p>
        </p:txBody>
      </p:sp>
      <p:sp>
        <p:nvSpPr>
          <p:cNvPr id="9" name="Oval 8"/>
          <p:cNvSpPr/>
          <p:nvPr/>
        </p:nvSpPr>
        <p:spPr>
          <a:xfrm>
            <a:off x="4519247" y="54058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42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071" y="629528"/>
            <a:ext cx="6997232" cy="1471083"/>
          </a:xfrm>
        </p:spPr>
        <p:txBody>
          <a:bodyPr/>
          <a:lstStyle/>
          <a:p>
            <a:r>
              <a:rPr lang="en-US" dirty="0"/>
              <a:t>AT THE </a:t>
            </a:r>
            <a:r>
              <a:rPr lang="en-US" dirty="0">
                <a:solidFill>
                  <a:schemeClr val="accent3">
                    <a:lumMod val="40000"/>
                    <a:lumOff val="60000"/>
                  </a:schemeClr>
                </a:solidFill>
              </a:rPr>
              <a:t>END OF YOUR Session </a:t>
            </a:r>
            <a:r>
              <a:rPr lang="en-US" dirty="0"/>
              <a:t>And </a:t>
            </a:r>
            <a:r>
              <a:rPr lang="en-US" dirty="0">
                <a:solidFill>
                  <a:schemeClr val="accent3">
                    <a:lumMod val="40000"/>
                    <a:lumOff val="60000"/>
                  </a:schemeClr>
                </a:solidFill>
              </a:rPr>
              <a:t>a month later:</a:t>
            </a:r>
            <a:br>
              <a:rPr lang="en-US" dirty="0"/>
            </a:br>
            <a:endParaRPr lang="en-US" dirty="0"/>
          </a:p>
        </p:txBody>
      </p:sp>
      <p:sp>
        <p:nvSpPr>
          <p:cNvPr id="2" name="TextBox 1"/>
          <p:cNvSpPr txBox="1"/>
          <p:nvPr/>
        </p:nvSpPr>
        <p:spPr>
          <a:xfrm>
            <a:off x="906643" y="2686549"/>
            <a:ext cx="5593746" cy="2523768"/>
          </a:xfrm>
          <a:prstGeom prst="rect">
            <a:avLst/>
          </a:prstGeom>
          <a:noFill/>
        </p:spPr>
        <p:txBody>
          <a:bodyPr wrap="square" rtlCol="0">
            <a:spAutoFit/>
          </a:bodyPr>
          <a:lstStyle/>
          <a:p>
            <a:r>
              <a:rPr lang="en-US" sz="2800" dirty="0">
                <a:solidFill>
                  <a:schemeClr val="bg1"/>
                </a:solidFill>
              </a:rPr>
              <a:t>What do you want attendees to</a:t>
            </a:r>
          </a:p>
          <a:p>
            <a:pPr marL="285750" indent="-285750">
              <a:buFont typeface="Arial" panose="020B0604020202020204" pitchFamily="34" charset="0"/>
              <a:buChar char="•"/>
            </a:pPr>
            <a:r>
              <a:rPr lang="en-US" sz="2800" dirty="0">
                <a:solidFill>
                  <a:schemeClr val="accent3">
                    <a:lumMod val="40000"/>
                    <a:lumOff val="60000"/>
                  </a:schemeClr>
                </a:solidFill>
              </a:rPr>
              <a:t>know</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feel</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be able to do</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remember</a:t>
            </a:r>
            <a:r>
              <a:rPr lang="en-US" sz="2800" dirty="0">
                <a:solidFill>
                  <a:schemeClr val="bg1"/>
                </a:solidFill>
              </a:rPr>
              <a:t>?</a:t>
            </a:r>
          </a:p>
          <a:p>
            <a:endParaRPr lang="en-US" dirty="0"/>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20</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268915"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endParaRPr lang="en-US" sz="2400" b="0" dirty="0">
              <a:solidFill>
                <a:schemeClr val="bg1"/>
              </a:solidFill>
            </a:endParaRPr>
          </a:p>
          <a:p>
            <a:r>
              <a:rPr lang="en-US" sz="2400" b="0" dirty="0">
                <a:solidFill>
                  <a:schemeClr val="bg1"/>
                </a:solidFill>
              </a:rPr>
              <a:t>For more, check out this </a:t>
            </a:r>
            <a:r>
              <a:rPr lang="en-US" sz="2400" b="0" dirty="0" err="1">
                <a:solidFill>
                  <a:schemeClr val="bg1"/>
                </a:solidFill>
              </a:rPr>
              <a:t>TEDx</a:t>
            </a:r>
            <a:r>
              <a:rPr lang="en-US" sz="2400" b="0" dirty="0">
                <a:solidFill>
                  <a:schemeClr val="bg1"/>
                </a:solidFill>
              </a:rPr>
              <a:t> TALK by </a:t>
            </a:r>
          </a:p>
          <a:p>
            <a:r>
              <a:rPr lang="en-US" sz="2400" b="0" dirty="0">
                <a:solidFill>
                  <a:schemeClr val="bg1"/>
                </a:solidFill>
              </a:rPr>
              <a:t>David JP Phillips (2014, 20 minutes)</a:t>
            </a: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marL="342900" indent="-342900">
              <a:lnSpc>
                <a:spcPct val="100000"/>
              </a:lnSpc>
              <a:buFont typeface="Arial" panose="020B0604020202020204" pitchFamily="34" charset="0"/>
              <a:buChar char="•"/>
            </a:pPr>
            <a:r>
              <a:rPr lang="en-US" sz="2400" b="0" dirty="0">
                <a:solidFill>
                  <a:schemeClr val="bg1"/>
                </a:solidFill>
              </a:rPr>
              <a:t>Five presentation design principles based on neuroscience</a:t>
            </a:r>
          </a:p>
          <a:p>
            <a:pPr marL="342900" indent="-342900">
              <a:lnSpc>
                <a:spcPct val="100000"/>
              </a:lnSpc>
              <a:buFont typeface="Arial" panose="020B0604020202020204" pitchFamily="34" charset="0"/>
              <a:buChar char="•"/>
            </a:pPr>
            <a:r>
              <a:rPr lang="en-US" sz="2400" b="0" dirty="0">
                <a:solidFill>
                  <a:schemeClr val="bg1"/>
                </a:solidFill>
              </a:rPr>
              <a:t>Why it’s a mistake to put too many items on a PowerPoint slide</a:t>
            </a:r>
          </a:p>
          <a:p>
            <a:endParaRPr lang="en-US" sz="1800" b="0" dirty="0"/>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4692" y="2892528"/>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How to Avoid Death by PowerPoint</a:t>
            </a:r>
            <a:endParaRPr lang="en-US" sz="2400" dirty="0">
              <a:solidFill>
                <a:srgbClr val="FFFF00"/>
              </a:solidFill>
            </a:endParaRPr>
          </a:p>
        </p:txBody>
      </p:sp>
    </p:spTree>
    <p:extLst>
      <p:ext uri="{BB962C8B-B14F-4D97-AF65-F5344CB8AC3E}">
        <p14:creationId xmlns:p14="http://schemas.microsoft.com/office/powerpoint/2010/main" val="268802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21</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472810"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r>
              <a:rPr lang="en-US" sz="3200" b="0" i="0" dirty="0">
                <a:solidFill>
                  <a:schemeClr val="bg1"/>
                </a:solidFill>
                <a:effectLst/>
                <a:latin typeface="Helvetica" panose="020B0604020202020204" pitchFamily="34" charset="0"/>
              </a:rPr>
              <a:t>The Secret Structure of Great Talks</a:t>
            </a:r>
            <a:r>
              <a:rPr lang="en-US" sz="2400" b="0" dirty="0">
                <a:solidFill>
                  <a:schemeClr val="bg1"/>
                </a:solidFill>
              </a:rPr>
              <a:t>:</a:t>
            </a:r>
          </a:p>
          <a:p>
            <a:pPr marL="342900" indent="-342900">
              <a:lnSpc>
                <a:spcPct val="100000"/>
              </a:lnSpc>
              <a:buFont typeface="Arial" panose="020B0604020202020204" pitchFamily="34" charset="0"/>
              <a:buChar char="•"/>
            </a:pPr>
            <a:r>
              <a:rPr lang="en-US" sz="2000" b="0" i="0" dirty="0">
                <a:solidFill>
                  <a:schemeClr val="bg1"/>
                </a:solidFill>
                <a:effectLst/>
                <a:latin typeface="Helvetica" panose="020B0604020202020204" pitchFamily="34" charset="0"/>
              </a:rPr>
              <a:t>Nancy Duarte is a speaker and presentation design expert.</a:t>
            </a:r>
            <a:r>
              <a:rPr lang="en-US" sz="1400" b="0" i="0" dirty="0">
                <a:solidFill>
                  <a:schemeClr val="bg1"/>
                </a:solidFill>
                <a:effectLst/>
                <a:latin typeface="Helvetica" panose="020B0604020202020204" pitchFamily="34" charset="0"/>
              </a:rPr>
              <a:t> </a:t>
            </a:r>
            <a:r>
              <a:rPr lang="en-US" sz="2000" b="0" i="0" dirty="0">
                <a:solidFill>
                  <a:schemeClr val="bg1"/>
                </a:solidFill>
                <a:effectLst/>
                <a:latin typeface="Helvetica" panose="020B0604020202020204" pitchFamily="34" charset="0"/>
              </a:rPr>
              <a:t>In her TED Talk, she dissects the 4 elements of a great presentation:</a:t>
            </a:r>
            <a:endParaRPr lang="en-US" sz="2400" b="0" dirty="0">
              <a:solidFill>
                <a:schemeClr val="bg1"/>
              </a:solidFill>
            </a:endParaRPr>
          </a:p>
          <a:p>
            <a:pPr>
              <a:lnSpc>
                <a:spcPct val="100000"/>
              </a:lnSpc>
            </a:pPr>
            <a:endParaRPr lang="en-US" sz="1800" b="0" i="0" dirty="0">
              <a:solidFill>
                <a:schemeClr val="bg1"/>
              </a:solidFill>
              <a:effectLst/>
              <a:latin typeface="Helvetica" panose="020B0604020202020204" pitchFamily="34" charset="0"/>
            </a:endParaRP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What is</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What could be</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A moment to remember</a:t>
            </a:r>
          </a:p>
          <a:p>
            <a:pPr marL="342900" indent="-342900">
              <a:lnSpc>
                <a:spcPct val="100000"/>
              </a:lnSpc>
              <a:buFont typeface="+mj-lt"/>
              <a:buAutoNum type="arabicPeriod"/>
            </a:pPr>
            <a:r>
              <a:rPr lang="en-US" sz="1800" b="0" i="0" dirty="0">
                <a:solidFill>
                  <a:schemeClr val="bg1"/>
                </a:solidFill>
                <a:effectLst/>
                <a:latin typeface="Helvetica" panose="020B0604020202020204" pitchFamily="34" charset="0"/>
              </a:rPr>
              <a:t>Promise of “New Bliss”</a:t>
            </a:r>
            <a:endParaRPr lang="en-US" sz="1800" b="0" dirty="0">
              <a:solidFill>
                <a:schemeClr val="bg1"/>
              </a:solidFill>
            </a:endParaRPr>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0173" y="3508269"/>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The Secret Structure of Great Talks</a:t>
            </a:r>
            <a:endParaRPr lang="en-US" sz="2400" dirty="0">
              <a:solidFill>
                <a:srgbClr val="FFFF00"/>
              </a:solidFill>
            </a:endParaRPr>
          </a:p>
        </p:txBody>
      </p:sp>
    </p:spTree>
    <p:extLst>
      <p:ext uri="{BB962C8B-B14F-4D97-AF65-F5344CB8AC3E}">
        <p14:creationId xmlns:p14="http://schemas.microsoft.com/office/powerpoint/2010/main" val="288289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upload.wikimedia.org/wikipedia/commons/5/5b/Fern_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80999"/>
            <a:ext cx="9651998" cy="7238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4600" y="1905000"/>
            <a:ext cx="7467600" cy="2862322"/>
          </a:xfrm>
          <a:prstGeom prst="rect">
            <a:avLst/>
          </a:prstGeom>
        </p:spPr>
        <p:txBody>
          <a:bodyPr wrap="square">
            <a:spAutoFit/>
          </a:bodyPr>
          <a:lstStyle/>
          <a:p>
            <a:pPr lvl="1" algn="r"/>
            <a:r>
              <a:rPr lang="en-US" sz="3600" b="1" dirty="0">
                <a:solidFill>
                  <a:schemeClr val="bg1"/>
                </a:solidFill>
                <a:effectLst>
                  <a:outerShdw blurRad="38100" dist="38100" dir="2700000" algn="tl">
                    <a:srgbClr val="000000">
                      <a:alpha val="43137"/>
                    </a:srgbClr>
                  </a:outerShdw>
                </a:effectLst>
              </a:rPr>
              <a:t>Remember…</a:t>
            </a:r>
          </a:p>
          <a:p>
            <a:pPr lvl="1" algn="r"/>
            <a:r>
              <a:rPr lang="en-US" sz="3600" b="1" dirty="0">
                <a:solidFill>
                  <a:schemeClr val="bg1"/>
                </a:solidFill>
                <a:effectLst>
                  <a:outerShdw blurRad="38100" dist="38100" dir="2700000" algn="tl">
                    <a:srgbClr val="000000">
                      <a:alpha val="43137"/>
                    </a:srgbClr>
                  </a:outerShdw>
                </a:effectLst>
              </a:rPr>
              <a:t>Metaphors </a:t>
            </a:r>
          </a:p>
          <a:p>
            <a:pPr lvl="1" algn="r"/>
            <a:r>
              <a:rPr lang="en-US" sz="3600" b="1" dirty="0">
                <a:solidFill>
                  <a:schemeClr val="bg1"/>
                </a:solidFill>
                <a:effectLst>
                  <a:outerShdw blurRad="38100" dist="38100" dir="2700000" algn="tl">
                    <a:srgbClr val="000000">
                      <a:alpha val="43137"/>
                    </a:srgbClr>
                  </a:outerShdw>
                </a:effectLst>
              </a:rPr>
              <a:t>and images </a:t>
            </a:r>
          </a:p>
          <a:p>
            <a:pPr lvl="1" algn="r"/>
            <a:r>
              <a:rPr lang="en-US" sz="3600" b="1" dirty="0">
                <a:solidFill>
                  <a:schemeClr val="bg1"/>
                </a:solidFill>
                <a:effectLst>
                  <a:outerShdw blurRad="38100" dist="38100" dir="2700000" algn="tl">
                    <a:srgbClr val="000000">
                      <a:alpha val="43137"/>
                    </a:srgbClr>
                  </a:outerShdw>
                </a:effectLst>
              </a:rPr>
              <a:t>can be </a:t>
            </a:r>
          </a:p>
          <a:p>
            <a:pPr lvl="1" algn="r"/>
            <a:r>
              <a:rPr lang="en-US" sz="3600" b="1" dirty="0">
                <a:solidFill>
                  <a:schemeClr val="bg1"/>
                </a:solidFill>
                <a:effectLst>
                  <a:outerShdw blurRad="38100" dist="38100" dir="2700000" algn="tl">
                    <a:srgbClr val="000000">
                      <a:alpha val="43137"/>
                    </a:srgbClr>
                  </a:outerShdw>
                </a:effectLst>
              </a:rPr>
              <a:t>powerful</a:t>
            </a:r>
          </a:p>
        </p:txBody>
      </p:sp>
    </p:spTree>
    <p:extLst>
      <p:ext uri="{BB962C8B-B14F-4D97-AF65-F5344CB8AC3E}">
        <p14:creationId xmlns:p14="http://schemas.microsoft.com/office/powerpoint/2010/main" val="115303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theanimalglobe.com/wp-content/uploads/Cool-Spider-Web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8" y="228600"/>
            <a:ext cx="5081955" cy="1384995"/>
          </a:xfrm>
          <a:prstGeom prst="rect">
            <a:avLst/>
          </a:prstGeom>
        </p:spPr>
        <p:txBody>
          <a:bodyPr wrap="square">
            <a:spAutoFit/>
          </a:bodyPr>
          <a:lstStyle/>
          <a:p>
            <a:pPr marL="58738" lvl="1"/>
            <a:r>
              <a:rPr lang="en-US" sz="2000" b="1" dirty="0">
                <a:solidFill>
                  <a:schemeClr val="bg1"/>
                </a:solidFill>
                <a:effectLst>
                  <a:outerShdw blurRad="38100" dist="38100" dir="2700000" algn="tl">
                    <a:srgbClr val="000000">
                      <a:alpha val="43137"/>
                    </a:srgbClr>
                  </a:outerShdw>
                </a:effectLst>
              </a:rPr>
              <a:t>Help make sense of complexity with  systems thinking, frameworks, examples, and mental models </a:t>
            </a:r>
          </a:p>
          <a:p>
            <a:pPr marL="58738" lvl="1"/>
            <a:r>
              <a:rPr lang="en-US" sz="24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7821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mynorthwest.com/emedia/seattle/14/1472/147250.jpg?filter=mynw/620x370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149178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398" y="228600"/>
            <a:ext cx="5921189" cy="6740307"/>
          </a:xfrm>
          <a:prstGeom prst="rect">
            <a:avLst/>
          </a:prstGeom>
        </p:spPr>
        <p:txBody>
          <a:bodyPr wrap="square">
            <a:spAutoFit/>
          </a:bodyPr>
          <a:lstStyle/>
          <a:p>
            <a:pPr marL="58738" lvl="1">
              <a:lnSpc>
                <a:spcPct val="200000"/>
              </a:lnSpc>
            </a:pPr>
            <a:r>
              <a:rPr lang="en-US" sz="2400" b="1" dirty="0">
                <a:solidFill>
                  <a:schemeClr val="bg1"/>
                </a:solidFill>
                <a:effectLst>
                  <a:outerShdw blurRad="38100" dist="38100" dir="2700000" algn="tl">
                    <a:srgbClr val="000000">
                      <a:alpha val="43137"/>
                    </a:srgbClr>
                  </a:outerShdw>
                </a:effectLst>
              </a:rPr>
              <a:t>Are there people in your story?</a:t>
            </a:r>
          </a:p>
          <a:p>
            <a:pPr marL="58738" lvl="1">
              <a:lnSpc>
                <a:spcPct val="200000"/>
              </a:lnSpc>
            </a:pPr>
            <a:r>
              <a:rPr lang="en-US" sz="2400" dirty="0">
                <a:solidFill>
                  <a:schemeClr val="bg1"/>
                </a:solidFill>
                <a:effectLst>
                  <a:outerShdw blurRad="38100" dist="38100" dir="2700000" algn="tl">
                    <a:srgbClr val="000000">
                      <a:alpha val="43137"/>
                    </a:srgbClr>
                  </a:outerShdw>
                </a:effectLst>
              </a:rPr>
              <a:t>There always are, and they tend to be important to the story,  concerning innovation, human factors, quality culture, organizational learning, hiring decisions, investment priorities, mergers, planning, patient outcomes…</a:t>
            </a:r>
            <a:r>
              <a:rPr lang="en-US" sz="2400" b="1" dirty="0">
                <a:solidFill>
                  <a:schemeClr val="bg1"/>
                </a:solidFill>
                <a:effectLst>
                  <a:outerShdw blurRad="38100" dist="38100" dir="2700000" algn="tl">
                    <a:srgbClr val="000000">
                      <a:alpha val="43137"/>
                    </a:srgbClr>
                  </a:outerShdw>
                </a:effectLst>
              </a:rPr>
              <a:t>Are there stories in your presentation?</a:t>
            </a:r>
          </a:p>
          <a:p>
            <a:pPr marL="58738" lvl="1">
              <a:lnSpc>
                <a:spcPct val="200000"/>
              </a:lnSpc>
            </a:pP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27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41D34FF-B8E3-4F08-A477-041BED95F584}" type="slidenum">
              <a:rPr lang="en-US" smtClean="0"/>
              <a:t>25</a:t>
            </a:fld>
            <a:endParaRPr lang="en-US"/>
          </a:p>
        </p:txBody>
      </p:sp>
      <p:pic>
        <p:nvPicPr>
          <p:cNvPr id="1026" name="Picture 2" descr="http://image.slidesharecdn.com/drugdiscoveryanddevelopment-111227060152-phpapp02/95/drug-discovery-and-development-11-638.jpg?cb=142267108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1989" y="765780"/>
            <a:ext cx="7373649" cy="4149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7832" y="5275386"/>
            <a:ext cx="7077806" cy="400110"/>
          </a:xfrm>
          <a:prstGeom prst="rect">
            <a:avLst/>
          </a:prstGeom>
          <a:noFill/>
        </p:spPr>
        <p:txBody>
          <a:bodyPr wrap="square" rtlCol="0">
            <a:spAutoFit/>
          </a:bodyPr>
          <a:lstStyle/>
          <a:p>
            <a:r>
              <a:rPr lang="en-US" sz="2000" b="1" dirty="0">
                <a:solidFill>
                  <a:schemeClr val="bg1"/>
                </a:solidFill>
              </a:rPr>
              <a:t>Simple graphics work well in PowerPoint to tell a story</a:t>
            </a:r>
          </a:p>
        </p:txBody>
      </p:sp>
    </p:spTree>
    <p:extLst>
      <p:ext uri="{BB962C8B-B14F-4D97-AF65-F5344CB8AC3E}">
        <p14:creationId xmlns:p14="http://schemas.microsoft.com/office/powerpoint/2010/main" val="149216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41D34FF-B8E3-4F08-A477-041BED95F584}" type="slidenum">
              <a:rPr lang="en-US" smtClean="0"/>
              <a:t>26</a:t>
            </a:fld>
            <a:endParaRPr lang="en-US"/>
          </a:p>
        </p:txBody>
      </p:sp>
      <p:pic>
        <p:nvPicPr>
          <p:cNvPr id="2050" name="Picture 2" descr="http://images.fastcompany.com/upload/the-future-flowchar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8" y="235682"/>
            <a:ext cx="8161714" cy="3242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ic.ac.uk/rzepa/obc/Figur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71" y="3579180"/>
            <a:ext cx="3200597" cy="2649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7623" y="3875583"/>
            <a:ext cx="4343400" cy="1631216"/>
          </a:xfrm>
          <a:prstGeom prst="rect">
            <a:avLst/>
          </a:prstGeom>
          <a:noFill/>
        </p:spPr>
        <p:txBody>
          <a:bodyPr wrap="square" rtlCol="0">
            <a:spAutoFit/>
          </a:bodyPr>
          <a:lstStyle/>
          <a:p>
            <a:r>
              <a:rPr lang="en-US" sz="2000" dirty="0">
                <a:solidFill>
                  <a:schemeClr val="bg1"/>
                </a:solidFill>
              </a:rPr>
              <a:t>Small-print flow charts, equations, or numbers on the screen are only useful for conveying a general image of complexity. To have a useful take away, attendees will need a handout.</a:t>
            </a:r>
          </a:p>
        </p:txBody>
      </p:sp>
    </p:spTree>
    <p:extLst>
      <p:ext uri="{BB962C8B-B14F-4D97-AF65-F5344CB8AC3E}">
        <p14:creationId xmlns:p14="http://schemas.microsoft.com/office/powerpoint/2010/main" val="95894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284249"/>
            <a:ext cx="4306621" cy="4685727"/>
          </a:xfrm>
        </p:spPr>
        <p:txBody>
          <a:bodyPr/>
          <a:lstStyle/>
          <a:p>
            <a:pPr>
              <a:lnSpc>
                <a:spcPct val="100000"/>
              </a:lnSpc>
              <a:spcAft>
                <a:spcPts val="600"/>
              </a:spcAft>
            </a:pPr>
            <a:endParaRPr lang="en-US" sz="2000" dirty="0">
              <a:solidFill>
                <a:schemeClr val="accent1">
                  <a:lumMod val="75000"/>
                </a:schemeClr>
              </a:solidFill>
            </a:endParaRPr>
          </a:p>
          <a:p>
            <a:pPr marL="285750"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Help your audience focus </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We are all visual learners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Minimize distraction. Multi-tasking is a myth.</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Map/match your methods to your goals, objectives, &amp; outcomes</a:t>
            </a:r>
          </a:p>
          <a:p>
            <a:pPr lvl="3" indent="0">
              <a:lnSpc>
                <a:spcPts val="0"/>
              </a:lnSpc>
              <a:spcAft>
                <a:spcPts val="600"/>
              </a:spcAft>
              <a:buNone/>
            </a:pPr>
            <a:endParaRPr lang="en-US" sz="2400" b="1" dirty="0">
              <a:solidFill>
                <a:schemeClr val="tx2">
                  <a:lumMod val="75000"/>
                </a:schemeClr>
              </a:solidFill>
            </a:endParaRPr>
          </a:p>
          <a:p>
            <a:pPr lvl="3" indent="0">
              <a:lnSpc>
                <a:spcPct val="100000"/>
              </a:lnSpc>
              <a:spcAft>
                <a:spcPts val="600"/>
              </a:spcAft>
              <a:buNone/>
            </a:pPr>
            <a:r>
              <a:rPr lang="en-US" sz="2400" b="1" dirty="0">
                <a:solidFill>
                  <a:schemeClr val="tx2">
                    <a:lumMod val="75000"/>
                  </a:schemeClr>
                </a:solidFill>
              </a:rPr>
              <a:t>	</a:t>
            </a: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27</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7" name="TextBox 6"/>
          <p:cNvSpPr txBox="1"/>
          <p:nvPr/>
        </p:nvSpPr>
        <p:spPr>
          <a:xfrm>
            <a:off x="1139745" y="4760721"/>
            <a:ext cx="7462386" cy="830997"/>
          </a:xfrm>
          <a:prstGeom prst="rect">
            <a:avLst/>
          </a:prstGeom>
          <a:noFill/>
        </p:spPr>
        <p:txBody>
          <a:bodyPr wrap="square" rtlCol="0">
            <a:spAutoFit/>
          </a:bodyPr>
          <a:lstStyle/>
          <a:p>
            <a:r>
              <a:rPr lang="en-US" sz="2400" dirty="0">
                <a:solidFill>
                  <a:schemeClr val="accent1">
                    <a:lumMod val="75000"/>
                  </a:schemeClr>
                </a:solidFill>
              </a:rPr>
              <a:t>What do you want your audience to feel/know/be able to do/remember?  Today? Next month? Next Year?</a:t>
            </a:r>
          </a:p>
        </p:txBody>
      </p:sp>
      <p:sp>
        <p:nvSpPr>
          <p:cNvPr id="8" name="TextBox 7"/>
          <p:cNvSpPr txBox="1"/>
          <p:nvPr/>
        </p:nvSpPr>
        <p:spPr>
          <a:xfrm>
            <a:off x="5388453" y="2224453"/>
            <a:ext cx="3050931" cy="1754326"/>
          </a:xfrm>
          <a:prstGeom prst="rect">
            <a:avLst/>
          </a:prstGeom>
          <a:solidFill>
            <a:schemeClr val="accent1">
              <a:lumMod val="75000"/>
            </a:schemeClr>
          </a:solidFill>
        </p:spPr>
        <p:txBody>
          <a:bodyPr wrap="square" rtlCol="0">
            <a:spAutoFit/>
          </a:bodyPr>
          <a:lstStyle/>
          <a:p>
            <a:pPr algn="ctr"/>
            <a:endParaRPr lang="en-US" b="1" dirty="0"/>
          </a:p>
          <a:p>
            <a:pPr algn="ctr"/>
            <a:r>
              <a:rPr lang="en-US" dirty="0">
                <a:solidFill>
                  <a:schemeClr val="bg1"/>
                </a:solidFill>
                <a:latin typeface="Calibri" panose="020F0502020204030204" pitchFamily="34" charset="0"/>
              </a:rPr>
              <a:t>Light travels faster than sound.</a:t>
            </a:r>
          </a:p>
          <a:p>
            <a:pPr algn="ctr"/>
            <a:r>
              <a:rPr lang="en-US" dirty="0">
                <a:solidFill>
                  <a:schemeClr val="bg1"/>
                </a:solidFill>
                <a:latin typeface="Calibri" panose="020F0502020204030204" pitchFamily="34" charset="0"/>
              </a:rPr>
              <a:t>---------------------</a:t>
            </a:r>
          </a:p>
          <a:p>
            <a:pPr algn="ctr"/>
            <a:r>
              <a:rPr lang="en-US" dirty="0">
                <a:solidFill>
                  <a:schemeClr val="bg1"/>
                </a:solidFill>
                <a:latin typeface="Calibri" panose="020F0502020204030204" pitchFamily="34" charset="0"/>
              </a:rPr>
              <a:t>That is why some people appear bright until they speak.</a:t>
            </a:r>
          </a:p>
          <a:p>
            <a:pPr algn="ctr"/>
            <a:endParaRPr lang="en-US" b="1" dirty="0"/>
          </a:p>
        </p:txBody>
      </p:sp>
    </p:spTree>
    <p:extLst>
      <p:ext uri="{BB962C8B-B14F-4D97-AF65-F5344CB8AC3E}">
        <p14:creationId xmlns:p14="http://schemas.microsoft.com/office/powerpoint/2010/main" val="2915988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8" y="1442511"/>
            <a:ext cx="4790198"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Be mindful of your energy &amp; the energy in the room</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Every ten minutes or so our brains start to go to sleep</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Change up the energy with engagement, movement, or interaction</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Balance intense focus/activities/information with pauses for reflection</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6" name="TextBox 5"/>
          <p:cNvSpPr txBox="1"/>
          <p:nvPr/>
        </p:nvSpPr>
        <p:spPr>
          <a:xfrm>
            <a:off x="5451231" y="1992687"/>
            <a:ext cx="3246047" cy="400110"/>
          </a:xfrm>
          <a:prstGeom prst="rect">
            <a:avLst/>
          </a:prstGeom>
          <a:noFill/>
        </p:spPr>
        <p:txBody>
          <a:bodyPr wrap="square" rtlCol="0">
            <a:spAutoFit/>
          </a:bodyPr>
          <a:lstStyle/>
          <a:p>
            <a:r>
              <a:rPr lang="en-US" sz="2000" b="1" dirty="0"/>
              <a:t>Energy Comes in Waves</a:t>
            </a:r>
          </a:p>
        </p:txBody>
      </p:sp>
      <p:pic>
        <p:nvPicPr>
          <p:cNvPr id="1028" name="Picture 4" descr="http://www.braintrainingcentersfl.com/wp-content/uploads/2011/02/Brain-Training-Centers-Of-Florida-Brain-Basics-Brain-W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621424"/>
            <a:ext cx="2839915" cy="207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068" y="1941440"/>
            <a:ext cx="48245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Quick and simple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Show of hands quick poll: How many people…?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Ask a compelling question, give a moment for reflection, get examples from the group</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Write/reflect on a challenge for two minutes, then share</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29</a:t>
            </a:fld>
            <a:endParaRPr lang="en-CA"/>
          </a:p>
        </p:txBody>
      </p:sp>
      <p:sp>
        <p:nvSpPr>
          <p:cNvPr id="4" name="Text Placeholder 3"/>
          <p:cNvSpPr>
            <a:spLocks noGrp="1"/>
          </p:cNvSpPr>
          <p:nvPr>
            <p:ph type="body" sz="quarter" idx="13"/>
          </p:nvPr>
        </p:nvSpPr>
        <p:spPr>
          <a:xfrm>
            <a:off x="609068" y="568521"/>
            <a:ext cx="8392583" cy="945885"/>
          </a:xfrm>
        </p:spPr>
        <p:txBody>
          <a:bodyPr/>
          <a:lstStyle/>
          <a:p>
            <a:endParaRPr lang="en-US" sz="2000" dirty="0"/>
          </a:p>
          <a:p>
            <a:r>
              <a:rPr lang="en-US" sz="3600" dirty="0"/>
              <a:t>Interaction Ideas</a:t>
            </a:r>
          </a:p>
        </p:txBody>
      </p:sp>
      <p:pic>
        <p:nvPicPr>
          <p:cNvPr id="1026" name="Picture 2" descr="http://www.conferenceiq.com/wp-content/uploads/2013/04/shutterstock_135276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70" y="2718453"/>
            <a:ext cx="2843090" cy="2456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704" y="1710607"/>
            <a:ext cx="8849464" cy="461665"/>
          </a:xfrm>
          <a:prstGeom prst="rect">
            <a:avLst/>
          </a:prstGeom>
          <a:noFill/>
        </p:spPr>
        <p:txBody>
          <a:bodyPr wrap="square" rtlCol="0">
            <a:spAutoFit/>
          </a:bodyPr>
          <a:lstStyle/>
          <a:p>
            <a:pPr lvl="2" indent="0">
              <a:lnSpc>
                <a:spcPct val="100000"/>
              </a:lnSpc>
              <a:spcAft>
                <a:spcPts val="600"/>
              </a:spcAft>
              <a:buNone/>
            </a:pPr>
            <a:r>
              <a:rPr lang="en-US" sz="2400" b="1" dirty="0">
                <a:solidFill>
                  <a:schemeClr val="accent6">
                    <a:lumMod val="75000"/>
                  </a:schemeClr>
                </a:solidFill>
                <a:hlinkClick r:id="rId3"/>
              </a:rPr>
              <a:t>Share</a:t>
            </a:r>
            <a:r>
              <a:rPr lang="en-US" sz="2400" b="1" dirty="0">
                <a:solidFill>
                  <a:schemeClr val="accent6">
                    <a:lumMod val="75000"/>
                  </a:schemeClr>
                </a:solidFill>
              </a:rPr>
              <a:t> with us your tips! What works for you?</a:t>
            </a:r>
          </a:p>
        </p:txBody>
      </p:sp>
    </p:spTree>
    <p:extLst>
      <p:ext uri="{BB962C8B-B14F-4D97-AF65-F5344CB8AC3E}">
        <p14:creationId xmlns:p14="http://schemas.microsoft.com/office/powerpoint/2010/main" val="150192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07319" y="1186960"/>
            <a:ext cx="5774936" cy="4380178"/>
          </a:xfrm>
        </p:spPr>
        <p:txBody>
          <a:bodyPr/>
          <a:lstStyle/>
          <a:p>
            <a:pPr>
              <a:lnSpc>
                <a:spcPct val="100000"/>
              </a:lnSpc>
              <a:spcAft>
                <a:spcPts val="600"/>
              </a:spcAft>
            </a:pPr>
            <a:r>
              <a:rPr lang="en-US" i="1" dirty="0"/>
              <a:t> </a:t>
            </a:r>
          </a:p>
          <a:p>
            <a:pPr>
              <a:lnSpc>
                <a:spcPct val="100000"/>
              </a:lnSpc>
              <a:spcAft>
                <a:spcPts val="600"/>
              </a:spcAft>
            </a:pPr>
            <a:r>
              <a:rPr lang="en-US" sz="2800" b="0" i="1" dirty="0"/>
              <a:t>There are always three speeches </a:t>
            </a:r>
          </a:p>
          <a:p>
            <a:pPr>
              <a:lnSpc>
                <a:spcPct val="100000"/>
              </a:lnSpc>
              <a:spcAft>
                <a:spcPts val="600"/>
              </a:spcAft>
            </a:pPr>
            <a:r>
              <a:rPr lang="en-US" sz="2800" b="0" i="1" dirty="0"/>
              <a:t>for every one you actually gave. </a:t>
            </a:r>
          </a:p>
          <a:p>
            <a:pPr>
              <a:lnSpc>
                <a:spcPct val="100000"/>
              </a:lnSpc>
              <a:spcAft>
                <a:spcPts val="600"/>
              </a:spcAft>
            </a:pPr>
            <a:endParaRPr lang="en-US" sz="1200" b="0" i="1" dirty="0"/>
          </a:p>
          <a:p>
            <a:pPr>
              <a:lnSpc>
                <a:spcPct val="100000"/>
              </a:lnSpc>
              <a:spcAft>
                <a:spcPts val="600"/>
              </a:spcAft>
            </a:pPr>
            <a:r>
              <a:rPr lang="en-US" sz="2800" b="0" i="1" dirty="0"/>
              <a:t>The one you practiced,</a:t>
            </a:r>
          </a:p>
          <a:p>
            <a:pPr>
              <a:lnSpc>
                <a:spcPct val="100000"/>
              </a:lnSpc>
              <a:spcAft>
                <a:spcPts val="600"/>
              </a:spcAft>
            </a:pPr>
            <a:r>
              <a:rPr lang="en-US" sz="2800" b="0" i="1" dirty="0"/>
              <a:t>the one you gave,</a:t>
            </a:r>
          </a:p>
          <a:p>
            <a:pPr>
              <a:lnSpc>
                <a:spcPct val="100000"/>
              </a:lnSpc>
              <a:spcAft>
                <a:spcPts val="600"/>
              </a:spcAft>
            </a:pPr>
            <a:r>
              <a:rPr lang="en-US" sz="2800" b="0" i="1" dirty="0"/>
              <a:t>and the one you wish you gave.</a:t>
            </a:r>
          </a:p>
          <a:p>
            <a:pPr marL="285750" indent="-285750">
              <a:lnSpc>
                <a:spcPct val="100000"/>
              </a:lnSpc>
              <a:spcAft>
                <a:spcPts val="600"/>
              </a:spcAft>
              <a:buFont typeface="Arial" panose="020B0604020202020204" pitchFamily="34" charset="0"/>
              <a:buChar char="•"/>
            </a:pPr>
            <a:endParaRPr lang="en-US" sz="2800" i="1" dirty="0"/>
          </a:p>
          <a:p>
            <a:pPr algn="r">
              <a:lnSpc>
                <a:spcPct val="100000"/>
              </a:lnSpc>
              <a:spcAft>
                <a:spcPts val="600"/>
              </a:spcAft>
            </a:pPr>
            <a:r>
              <a:rPr lang="en-US" sz="1800" b="0" i="1" dirty="0"/>
              <a:t>Dale Carnegie</a:t>
            </a:r>
          </a:p>
          <a:p>
            <a:pPr>
              <a:lnSpc>
                <a:spcPct val="100000"/>
              </a:lnSpc>
              <a:spcAft>
                <a:spcPts val="600"/>
              </a:spcAft>
            </a:pPr>
            <a:endParaRPr lang="en-US" i="1" dirty="0"/>
          </a:p>
          <a:p>
            <a:pPr>
              <a:lnSpc>
                <a:spcPct val="100000"/>
              </a:lnSpc>
              <a:spcAft>
                <a:spcPts val="600"/>
              </a:spcAft>
            </a:pPr>
            <a:endParaRPr lang="en-US" i="1" dirty="0"/>
          </a:p>
        </p:txBody>
      </p:sp>
    </p:spTree>
    <p:extLst>
      <p:ext uri="{BB962C8B-B14F-4D97-AF65-F5344CB8AC3E}">
        <p14:creationId xmlns:p14="http://schemas.microsoft.com/office/powerpoint/2010/main" val="43254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543340"/>
            <a:ext cx="77607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Pairs and groups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Turn to your neighbor</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Brainstorm at your table</a:t>
            </a:r>
          </a:p>
          <a:p>
            <a:pPr lvl="3" indent="0">
              <a:lnSpc>
                <a:spcPct val="100000"/>
              </a:lnSpc>
              <a:spcAft>
                <a:spcPts val="600"/>
              </a:spcAft>
              <a:buNone/>
            </a:pP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up, get moving</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Stand up, talk to two people you don’t know</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Quick survey – then stand up, find a new table based on common challenges/roles/company type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Regroup and share ideas on flipcharts</a:t>
            </a: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30</a:t>
            </a:fld>
            <a:endParaRPr lang="en-CA"/>
          </a:p>
        </p:txBody>
      </p:sp>
      <p:sp>
        <p:nvSpPr>
          <p:cNvPr id="4" name="Text Placeholder 3"/>
          <p:cNvSpPr>
            <a:spLocks noGrp="1"/>
          </p:cNvSpPr>
          <p:nvPr>
            <p:ph type="body" sz="quarter" idx="13"/>
          </p:nvPr>
        </p:nvSpPr>
        <p:spPr>
          <a:xfrm>
            <a:off x="609068" y="597455"/>
            <a:ext cx="8392583" cy="945885"/>
          </a:xfrm>
        </p:spPr>
        <p:txBody>
          <a:bodyPr/>
          <a:lstStyle/>
          <a:p>
            <a:endParaRPr lang="en-US" sz="2000" dirty="0"/>
          </a:p>
          <a:p>
            <a:r>
              <a:rPr lang="en-US" sz="3600" dirty="0"/>
              <a:t>Interaction Ideas</a:t>
            </a:r>
          </a:p>
        </p:txBody>
      </p:sp>
      <p:pic>
        <p:nvPicPr>
          <p:cNvPr id="2050" name="Picture 2" descr="http://blog.omnipress.com/wp-content/uploads/2012/01/interactive-conference-webs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345" y="1987062"/>
            <a:ext cx="33337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129" y="1301835"/>
            <a:ext cx="8437335" cy="4685727"/>
          </a:xfrm>
        </p:spPr>
        <p:txBody>
          <a:bodyPr/>
          <a:lstStyle/>
          <a:p>
            <a:pPr lvl="2" indent="0">
              <a:lnSpc>
                <a:spcPct val="100000"/>
              </a:lnSpc>
              <a:spcAft>
                <a:spcPts val="600"/>
              </a:spcAft>
              <a:buNone/>
            </a:pPr>
            <a:endParaRPr lang="en-US" sz="2400" b="1" dirty="0">
              <a:solidFill>
                <a:schemeClr val="accent6">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Right brain: group doodle/draw a factory of the future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Do a mini open space - crowd source ideas/questions</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31</a:t>
            </a:fld>
            <a:endParaRPr lang="en-CA"/>
          </a:p>
        </p:txBody>
      </p:sp>
      <p:sp>
        <p:nvSpPr>
          <p:cNvPr id="4" name="Text Placeholder 3"/>
          <p:cNvSpPr>
            <a:spLocks noGrp="1"/>
          </p:cNvSpPr>
          <p:nvPr>
            <p:ph type="body" sz="quarter" idx="13"/>
          </p:nvPr>
        </p:nvSpPr>
        <p:spPr>
          <a:xfrm>
            <a:off x="263770" y="547040"/>
            <a:ext cx="8737882" cy="945885"/>
          </a:xfrm>
        </p:spPr>
        <p:txBody>
          <a:bodyPr/>
          <a:lstStyle/>
          <a:p>
            <a:endParaRPr lang="en-US" sz="2000" dirty="0"/>
          </a:p>
          <a:p>
            <a:r>
              <a:rPr lang="en-US" sz="3600" dirty="0"/>
              <a:t>There Are Hundreds of Interaction Ideas</a:t>
            </a:r>
          </a:p>
        </p:txBody>
      </p:sp>
      <p:pic>
        <p:nvPicPr>
          <p:cNvPr id="1026" name="Picture 2" descr="http://michaellant.com/wp-content/uploads/2010/06/AddingTopicsToTheGrid_0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40" y="2743200"/>
            <a:ext cx="4765629" cy="3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0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3050" y="3939488"/>
            <a:ext cx="6475536" cy="2654704"/>
          </a:xfrm>
        </p:spPr>
        <p:txBody>
          <a:bodyPr/>
          <a:lstStyle/>
          <a:p>
            <a:pPr>
              <a:lnSpc>
                <a:spcPct val="100000"/>
              </a:lnSpc>
              <a:spcAft>
                <a:spcPts val="0"/>
              </a:spcAft>
            </a:pPr>
            <a:r>
              <a:rPr lang="en-US" sz="2400" b="0" dirty="0">
                <a:solidFill>
                  <a:schemeClr val="accent6">
                    <a:lumMod val="75000"/>
                  </a:schemeClr>
                </a:solidFill>
              </a:rPr>
              <a:t>A key to having </a:t>
            </a:r>
            <a:r>
              <a:rPr lang="en-US" sz="2400" dirty="0">
                <a:solidFill>
                  <a:schemeClr val="accent6">
                    <a:lumMod val="75000"/>
                  </a:schemeClr>
                </a:solidFill>
              </a:rPr>
              <a:t>creative breakthroughs</a:t>
            </a:r>
            <a:r>
              <a:rPr lang="en-US" sz="2400" b="0" dirty="0">
                <a:solidFill>
                  <a:schemeClr val="accent6">
                    <a:lumMod val="75000"/>
                  </a:schemeClr>
                </a:solidFill>
              </a:rPr>
              <a:t>, </a:t>
            </a:r>
          </a:p>
          <a:p>
            <a:pPr>
              <a:lnSpc>
                <a:spcPct val="100000"/>
              </a:lnSpc>
              <a:spcAft>
                <a:spcPts val="0"/>
              </a:spcAft>
            </a:pPr>
            <a:r>
              <a:rPr lang="en-US" sz="2400" b="0" dirty="0">
                <a:solidFill>
                  <a:schemeClr val="accent6">
                    <a:lumMod val="75000"/>
                  </a:schemeClr>
                </a:solidFill>
              </a:rPr>
              <a:t>inventing, problem-solving, innovating, and</a:t>
            </a:r>
          </a:p>
          <a:p>
            <a:pPr>
              <a:lnSpc>
                <a:spcPct val="100000"/>
              </a:lnSpc>
              <a:spcAft>
                <a:spcPts val="0"/>
              </a:spcAft>
            </a:pPr>
            <a:r>
              <a:rPr lang="en-US" sz="2400" b="0" dirty="0">
                <a:solidFill>
                  <a:schemeClr val="accent6">
                    <a:lumMod val="75000"/>
                  </a:schemeClr>
                </a:solidFill>
              </a:rPr>
              <a:t>designing, is stepping away from the problem.</a:t>
            </a:r>
          </a:p>
          <a:p>
            <a:pPr>
              <a:lnSpc>
                <a:spcPts val="1000"/>
              </a:lnSpc>
              <a:spcAft>
                <a:spcPts val="0"/>
              </a:spcAft>
            </a:pPr>
            <a:endParaRPr lang="en-US" sz="2400" b="0" dirty="0">
              <a:solidFill>
                <a:schemeClr val="accent6">
                  <a:lumMod val="75000"/>
                </a:schemeClr>
              </a:solidFill>
            </a:endParaRPr>
          </a:p>
          <a:p>
            <a:pPr>
              <a:lnSpc>
                <a:spcPct val="100000"/>
              </a:lnSpc>
              <a:spcAft>
                <a:spcPts val="0"/>
              </a:spcAft>
            </a:pPr>
            <a:r>
              <a:rPr lang="en-US" sz="2400" b="0" dirty="0">
                <a:solidFill>
                  <a:schemeClr val="accent6">
                    <a:lumMod val="75000"/>
                  </a:schemeClr>
                </a:solidFill>
              </a:rPr>
              <a:t>Your mind will still be working on it while you are sleeping, relaxing, or walking!</a:t>
            </a:r>
          </a:p>
        </p:txBody>
      </p:sp>
      <p:sp>
        <p:nvSpPr>
          <p:cNvPr id="3" name="Slide Number Placeholder 2"/>
          <p:cNvSpPr>
            <a:spLocks noGrp="1"/>
          </p:cNvSpPr>
          <p:nvPr>
            <p:ph type="sldNum" sz="quarter" idx="12"/>
          </p:nvPr>
        </p:nvSpPr>
        <p:spPr/>
        <p:txBody>
          <a:bodyPr/>
          <a:lstStyle/>
          <a:p>
            <a:fld id="{677431CD-109D-4799-81C2-761F8C28FE26}" type="slidenum">
              <a:rPr lang="en-CA" smtClean="0"/>
              <a:t>32</a:t>
            </a:fld>
            <a:endParaRPr lang="en-CA"/>
          </a:p>
        </p:txBody>
      </p:sp>
      <p:sp>
        <p:nvSpPr>
          <p:cNvPr id="4" name="Text Placeholder 3"/>
          <p:cNvSpPr>
            <a:spLocks noGrp="1"/>
          </p:cNvSpPr>
          <p:nvPr>
            <p:ph type="body" sz="quarter" idx="13"/>
          </p:nvPr>
        </p:nvSpPr>
        <p:spPr>
          <a:xfrm>
            <a:off x="580292" y="401183"/>
            <a:ext cx="8704385" cy="945885"/>
          </a:xfrm>
        </p:spPr>
        <p:txBody>
          <a:bodyPr/>
          <a:lstStyle/>
          <a:p>
            <a:endParaRPr lang="en-US" sz="2000" dirty="0"/>
          </a:p>
          <a:p>
            <a:r>
              <a:rPr lang="en-US" sz="3600" dirty="0"/>
              <a:t>Tips for Engineering a Great Session</a:t>
            </a:r>
          </a:p>
        </p:txBody>
      </p:sp>
      <p:sp>
        <p:nvSpPr>
          <p:cNvPr id="7" name="Rectangle 6"/>
          <p:cNvSpPr/>
          <p:nvPr/>
        </p:nvSpPr>
        <p:spPr>
          <a:xfrm>
            <a:off x="4252461" y="1724498"/>
            <a:ext cx="4220308" cy="1646605"/>
          </a:xfrm>
          <a:prstGeom prst="rect">
            <a:avLst/>
          </a:prstGeom>
        </p:spPr>
        <p:txBody>
          <a:bodyPr wrap="square">
            <a:spAutoFit/>
          </a:bodyPr>
          <a:lstStyle/>
          <a:p>
            <a:pPr>
              <a:lnSpc>
                <a:spcPct val="100000"/>
              </a:lnSpc>
              <a:spcAft>
                <a:spcPts val="600"/>
              </a:spcAft>
            </a:pPr>
            <a:endParaRPr lang="en-US" sz="2400" dirty="0"/>
          </a:p>
          <a:p>
            <a:pPr>
              <a:lnSpc>
                <a:spcPct val="100000"/>
              </a:lnSpc>
              <a:spcAft>
                <a:spcPts val="600"/>
              </a:spcAft>
            </a:pPr>
            <a:r>
              <a:rPr lang="en-US" sz="2400" b="1" dirty="0"/>
              <a:t>Start early</a:t>
            </a:r>
            <a:r>
              <a:rPr lang="en-US" sz="2400" dirty="0"/>
              <a:t>: plan, prepare, step away, come back later to revise it when you are fresh </a:t>
            </a:r>
          </a:p>
        </p:txBody>
      </p:sp>
      <p:pic>
        <p:nvPicPr>
          <p:cNvPr id="1028" name="Picture 4" descr="http://happyvalleypet.com/w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49" y="1442511"/>
            <a:ext cx="2288387" cy="22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2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436" y="1837592"/>
            <a:ext cx="4466494"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Design slides people can “get” in </a:t>
            </a:r>
            <a:r>
              <a:rPr lang="en-US" sz="2400" dirty="0">
                <a:solidFill>
                  <a:schemeClr val="accent6">
                    <a:lumMod val="75000"/>
                  </a:schemeClr>
                </a:solidFill>
              </a:rPr>
              <a:t>three seconds</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Consider </a:t>
            </a:r>
            <a:r>
              <a:rPr lang="en-US" sz="2400" b="0" dirty="0">
                <a:solidFill>
                  <a:schemeClr val="tx2">
                    <a:lumMod val="75000"/>
                  </a:schemeClr>
                </a:solidFill>
              </a:rPr>
              <a:t>not using slides: try Prezi, or no slides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Break your talk into </a:t>
            </a:r>
            <a:r>
              <a:rPr lang="en-US" sz="2400" dirty="0">
                <a:solidFill>
                  <a:schemeClr val="accent6">
                    <a:lumMod val="75000"/>
                  </a:schemeClr>
                </a:solidFill>
              </a:rPr>
              <a:t>10-minute modules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a </a:t>
            </a:r>
            <a:r>
              <a:rPr lang="en-US" sz="2400" dirty="0">
                <a:solidFill>
                  <a:schemeClr val="accent6">
                    <a:lumMod val="75000"/>
                  </a:schemeClr>
                </a:solidFill>
              </a:rPr>
              <a:t>TED talk</a:t>
            </a:r>
            <a:r>
              <a:rPr lang="en-US" sz="2400" b="0" dirty="0">
                <a:solidFill>
                  <a:schemeClr val="tx2">
                    <a:lumMod val="75000"/>
                  </a:schemeClr>
                </a:solidFill>
              </a:rPr>
              <a:t>-type format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Don’t try to cover too much.</a:t>
            </a:r>
          </a:p>
          <a:p>
            <a:pPr>
              <a:lnSpc>
                <a:spcPct val="100000"/>
              </a:lnSpc>
              <a:spcAft>
                <a:spcPts val="600"/>
              </a:spcAft>
            </a:pPr>
            <a:endParaRPr lang="en-US" sz="1000" b="0" dirty="0">
              <a:solidFill>
                <a:schemeClr val="tx2">
                  <a:lumMod val="75000"/>
                </a:schemeClr>
              </a:solidFill>
            </a:endParaRPr>
          </a:p>
          <a:p>
            <a:pPr>
              <a:lnSpc>
                <a:spcPct val="100000"/>
              </a:lnSpc>
              <a:spcAft>
                <a:spcPts val="600"/>
              </a:spcAft>
            </a:pPr>
            <a:r>
              <a:rPr lang="en-US" sz="2400" b="0" dirty="0">
                <a:solidFill>
                  <a:schemeClr val="tx2">
                    <a:lumMod val="75000"/>
                  </a:schemeClr>
                </a:solidFill>
              </a:rPr>
              <a:t>   </a:t>
            </a:r>
            <a:r>
              <a:rPr lang="en-US" sz="2400" dirty="0">
                <a:solidFill>
                  <a:schemeClr val="accent6">
                    <a:lumMod val="75000"/>
                  </a:schemeClr>
                </a:solidFill>
              </a:rPr>
              <a:t>Less (just right) is best.</a:t>
            </a: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33</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7" name="Picture 6" descr="Image result for 1, 2, 3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596" y="1837592"/>
            <a:ext cx="2497016" cy="2154116"/>
          </a:xfrm>
          <a:prstGeom prst="rect">
            <a:avLst/>
          </a:prstGeom>
          <a:noFill/>
          <a:ln>
            <a:noFill/>
          </a:ln>
        </p:spPr>
      </p:pic>
    </p:spTree>
    <p:extLst>
      <p:ext uri="{BB962C8B-B14F-4D97-AF65-F5344CB8AC3E}">
        <p14:creationId xmlns:p14="http://schemas.microsoft.com/office/powerpoint/2010/main" val="67702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8917" y="1852812"/>
            <a:ext cx="4960547" cy="4685727"/>
          </a:xfrm>
        </p:spPr>
        <p:txBody>
          <a:bodyPr/>
          <a:lstStyle/>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Storyboard</a:t>
            </a:r>
            <a:r>
              <a:rPr lang="en-US" sz="2400" b="0" dirty="0">
                <a:solidFill>
                  <a:schemeClr val="tx2">
                    <a:lumMod val="75000"/>
                  </a:schemeClr>
                </a:solidFill>
              </a:rPr>
              <a:t> your presentation first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Build your talk with a </a:t>
            </a:r>
            <a:r>
              <a:rPr lang="en-US" sz="2400" dirty="0">
                <a:solidFill>
                  <a:schemeClr val="accent6">
                    <a:lumMod val="75000"/>
                  </a:schemeClr>
                </a:solidFill>
              </a:rPr>
              <a:t>memorable structure </a:t>
            </a:r>
            <a:r>
              <a:rPr lang="en-US" sz="2400" b="0" dirty="0">
                <a:solidFill>
                  <a:schemeClr val="tx2">
                    <a:lumMod val="75000"/>
                  </a:schemeClr>
                </a:solidFill>
              </a:rPr>
              <a:t>around </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Case studies</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Critical quality attributes </a:t>
            </a:r>
            <a:r>
              <a:rPr lang="en-US" sz="2275" b="0" dirty="0">
                <a:solidFill>
                  <a:schemeClr val="tx2">
                    <a:lumMod val="75000"/>
                  </a:schemeClr>
                </a:solidFill>
              </a:rPr>
              <a:t>in a mnemonic</a:t>
            </a:r>
            <a:r>
              <a:rPr lang="en-US" sz="2275" dirty="0">
                <a:solidFill>
                  <a:schemeClr val="tx2">
                    <a:lumMod val="75000"/>
                  </a:schemeClr>
                </a:solidFill>
              </a:rPr>
              <a:t> or acronym</a:t>
            </a:r>
          </a:p>
          <a:p>
            <a:pPr marL="499062" lvl="2" indent="-285750">
              <a:lnSpc>
                <a:spcPct val="100000"/>
              </a:lnSpc>
              <a:spcAft>
                <a:spcPts val="600"/>
              </a:spcAft>
              <a:buFont typeface="Arial" panose="020B0604020202020204" pitchFamily="34" charset="0"/>
              <a:buChar char="•"/>
            </a:pPr>
            <a:r>
              <a:rPr lang="en-US" sz="2275" b="0" dirty="0">
                <a:solidFill>
                  <a:schemeClr val="tx2">
                    <a:lumMod val="75000"/>
                  </a:schemeClr>
                </a:solidFill>
              </a:rPr>
              <a:t>An </a:t>
            </a:r>
            <a:r>
              <a:rPr lang="en-US" sz="2275" b="1" dirty="0">
                <a:solidFill>
                  <a:schemeClr val="tx2">
                    <a:lumMod val="75000"/>
                  </a:schemeClr>
                </a:solidFill>
              </a:rPr>
              <a:t>engaging story</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Key questions </a:t>
            </a:r>
            <a:r>
              <a:rPr lang="en-US" sz="2275" dirty="0">
                <a:solidFill>
                  <a:schemeClr val="tx2">
                    <a:lumMod val="75000"/>
                  </a:schemeClr>
                </a:solidFill>
              </a:rPr>
              <a:t>driving innovation</a:t>
            </a:r>
            <a:endParaRPr lang="en-US" sz="2275" b="0" dirty="0">
              <a:solidFill>
                <a:schemeClr val="tx2">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34</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8" name="Picture 7" descr="Image result for image for memor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10" y="1852812"/>
            <a:ext cx="3246120" cy="2434590"/>
          </a:xfrm>
          <a:prstGeom prst="rect">
            <a:avLst/>
          </a:prstGeom>
          <a:noFill/>
          <a:ln>
            <a:noFill/>
          </a:ln>
        </p:spPr>
      </p:pic>
    </p:spTree>
    <p:extLst>
      <p:ext uri="{BB962C8B-B14F-4D97-AF65-F5344CB8AC3E}">
        <p14:creationId xmlns:p14="http://schemas.microsoft.com/office/powerpoint/2010/main" val="158299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31" y="1725902"/>
            <a:ext cx="5099540"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1"/>
                </a:solidFill>
              </a:rPr>
              <a:t>Learn</a:t>
            </a:r>
            <a:r>
              <a:rPr lang="en-US" sz="2400" dirty="0">
                <a:solidFill>
                  <a:schemeClr val="tx1"/>
                </a:solidFill>
              </a:rPr>
              <a:t> </a:t>
            </a:r>
            <a:r>
              <a:rPr lang="en-US" sz="2400" b="0" dirty="0">
                <a:solidFill>
                  <a:schemeClr val="tx2">
                    <a:lumMod val="75000"/>
                  </a:schemeClr>
                </a:solidFill>
              </a:rPr>
              <a:t>as much as you can about your </a:t>
            </a:r>
            <a:r>
              <a:rPr lang="en-US" sz="2400" dirty="0">
                <a:solidFill>
                  <a:schemeClr val="accent6">
                    <a:lumMod val="75000"/>
                  </a:schemeClr>
                </a:solidFill>
              </a:rPr>
              <a:t>audience</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technology intentionally, with</a:t>
            </a:r>
            <a:r>
              <a:rPr lang="en-US" sz="2400" b="0" dirty="0">
                <a:solidFill>
                  <a:schemeClr val="accent6">
                    <a:lumMod val="75000"/>
                  </a:schemeClr>
                </a:solidFill>
              </a:rPr>
              <a:t> </a:t>
            </a:r>
            <a:r>
              <a:rPr lang="en-US" sz="2400" dirty="0">
                <a:solidFill>
                  <a:schemeClr val="accent6">
                    <a:lumMod val="75000"/>
                  </a:schemeClr>
                </a:solidFill>
              </a:rPr>
              <a:t>learning in mind </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Test your equipment and have a </a:t>
            </a:r>
            <a:r>
              <a:rPr lang="en-US" sz="2400" dirty="0">
                <a:solidFill>
                  <a:schemeClr val="accent6">
                    <a:lumMod val="75000"/>
                  </a:schemeClr>
                </a:solidFill>
              </a:rPr>
              <a:t>backup plan</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Bring your talk on a USB and have a </a:t>
            </a:r>
            <a:r>
              <a:rPr lang="en-US" sz="2400" dirty="0">
                <a:solidFill>
                  <a:schemeClr val="accent6">
                    <a:lumMod val="75000"/>
                  </a:schemeClr>
                </a:solidFill>
              </a:rPr>
              <a:t>hard copy</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Troubleshoot </a:t>
            </a:r>
            <a:r>
              <a:rPr lang="en-US" sz="2400" b="0" dirty="0">
                <a:solidFill>
                  <a:schemeClr val="tx1"/>
                </a:solidFill>
              </a:rPr>
              <a:t>and anticipate</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Refer</a:t>
            </a:r>
            <a:r>
              <a:rPr lang="en-US" sz="2400" dirty="0">
                <a:solidFill>
                  <a:schemeClr val="tx2">
                    <a:lumMod val="75000"/>
                  </a:schemeClr>
                </a:solidFill>
              </a:rPr>
              <a:t> </a:t>
            </a:r>
            <a:r>
              <a:rPr lang="en-US" sz="2400" b="0" dirty="0">
                <a:solidFill>
                  <a:schemeClr val="tx2">
                    <a:lumMod val="75000"/>
                  </a:schemeClr>
                </a:solidFill>
              </a:rPr>
              <a:t>to your slides - avoid reading </a:t>
            </a:r>
          </a:p>
          <a:p>
            <a:pPr marL="285750" indent="-285750">
              <a:lnSpc>
                <a:spcPct val="100000"/>
              </a:lnSpc>
              <a:spcAft>
                <a:spcPts val="600"/>
              </a:spcAft>
              <a:buFont typeface="Arial" panose="020B0604020202020204" pitchFamily="34" charset="0"/>
              <a:buChar char="•"/>
            </a:pPr>
            <a:endParaRPr lang="en-US" sz="2400" dirty="0">
              <a:solidFill>
                <a:schemeClr val="accent6">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35</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sp>
        <p:nvSpPr>
          <p:cNvPr id="5" name="AutoShape 2" descr="Image result for image of plan 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awaypoint.files.wordpress.com/2012/02/plan-a-pla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870" y="1892567"/>
            <a:ext cx="2914894" cy="193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614" y="1789524"/>
            <a:ext cx="4457701"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Warm up your </a:t>
            </a:r>
            <a:r>
              <a:rPr lang="en-US" sz="2400" dirty="0">
                <a:solidFill>
                  <a:schemeClr val="accent6">
                    <a:lumMod val="75000"/>
                  </a:schemeClr>
                </a:solidFill>
              </a:rPr>
              <a:t>voice</a:t>
            </a:r>
            <a:r>
              <a:rPr lang="en-US" sz="2400" b="0" dirty="0">
                <a:solidFill>
                  <a:schemeClr val="tx2">
                    <a:lumMod val="75000"/>
                  </a:schemeClr>
                </a:solidFill>
              </a:rPr>
              <a:t>. It is a beautiful instrument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your key points of </a:t>
            </a:r>
            <a:r>
              <a:rPr lang="en-US" sz="2400" dirty="0">
                <a:solidFill>
                  <a:schemeClr val="accent6">
                    <a:lumMod val="75000"/>
                  </a:schemeClr>
                </a:solidFill>
              </a:rPr>
              <a:t>emphasis</a:t>
            </a:r>
            <a:r>
              <a:rPr lang="en-US" sz="2400" b="0" dirty="0">
                <a:solidFill>
                  <a:schemeClr val="tx2">
                    <a:lumMod val="75000"/>
                  </a:schemeClr>
                </a:solidFill>
              </a:rPr>
              <a:t>/outcomes/priorities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where there will be </a:t>
            </a:r>
            <a:r>
              <a:rPr lang="en-US" sz="2400" dirty="0">
                <a:solidFill>
                  <a:schemeClr val="accent6">
                    <a:lumMod val="75000"/>
                  </a:schemeClr>
                </a:solidFill>
              </a:rPr>
              <a:t>emotional moments </a:t>
            </a:r>
            <a:r>
              <a:rPr lang="en-US" sz="2400" b="0" dirty="0">
                <a:solidFill>
                  <a:schemeClr val="tx2">
                    <a:lumMod val="75000"/>
                  </a:schemeClr>
                </a:solidFill>
              </a:rPr>
              <a:t>&amp; stories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Plan </a:t>
            </a:r>
            <a:r>
              <a:rPr lang="en-US" sz="2400" dirty="0">
                <a:solidFill>
                  <a:schemeClr val="accent6">
                    <a:lumMod val="75000"/>
                  </a:schemeClr>
                </a:solidFill>
              </a:rPr>
              <a:t>pointed pauses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Get off to a </a:t>
            </a:r>
            <a:r>
              <a:rPr lang="en-US" sz="2400" dirty="0">
                <a:solidFill>
                  <a:schemeClr val="accent6">
                    <a:lumMod val="75000"/>
                  </a:schemeClr>
                </a:solidFill>
              </a:rPr>
              <a:t>good start</a:t>
            </a:r>
            <a:r>
              <a:rPr lang="en-US" sz="2400" b="0" dirty="0">
                <a:solidFill>
                  <a:schemeClr val="tx2">
                    <a:lumMod val="75000"/>
                  </a:schemeClr>
                </a:solidFill>
              </a:rPr>
              <a:t>, hold the middle, </a:t>
            </a:r>
            <a:r>
              <a:rPr lang="en-US" sz="2400" dirty="0">
                <a:solidFill>
                  <a:schemeClr val="accent6">
                    <a:lumMod val="75000"/>
                  </a:schemeClr>
                </a:solidFill>
              </a:rPr>
              <a:t>finish strong</a:t>
            </a:r>
          </a:p>
          <a:p>
            <a:pPr marL="285750" indent="-285750">
              <a:lnSpc>
                <a:spcPct val="100000"/>
              </a:lnSpc>
              <a:spcAft>
                <a:spcPts val="600"/>
              </a:spcAft>
              <a:buFont typeface="Arial" panose="020B0604020202020204" pitchFamily="34" charset="0"/>
              <a:buChar char="•"/>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36</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5" name="Picture 4"/>
          <p:cNvPicPr>
            <a:picLocks noChangeAspect="1"/>
          </p:cNvPicPr>
          <p:nvPr/>
        </p:nvPicPr>
        <p:blipFill>
          <a:blip r:embed="rId2"/>
          <a:stretch>
            <a:fillRect/>
          </a:stretch>
        </p:blipFill>
        <p:spPr>
          <a:xfrm>
            <a:off x="5247387" y="1789524"/>
            <a:ext cx="2973420" cy="2974883"/>
          </a:xfrm>
          <a:prstGeom prst="rect">
            <a:avLst/>
          </a:prstGeom>
        </p:spPr>
      </p:pic>
      <p:sp>
        <p:nvSpPr>
          <p:cNvPr id="6" name="TextBox 5"/>
          <p:cNvSpPr txBox="1"/>
          <p:nvPr/>
        </p:nvSpPr>
        <p:spPr>
          <a:xfrm flipH="1">
            <a:off x="5155735" y="4837130"/>
            <a:ext cx="3541543" cy="707886"/>
          </a:xfrm>
          <a:prstGeom prst="rect">
            <a:avLst/>
          </a:prstGeom>
          <a:noFill/>
        </p:spPr>
        <p:txBody>
          <a:bodyPr wrap="square" rtlCol="0">
            <a:spAutoFit/>
          </a:bodyPr>
          <a:lstStyle/>
          <a:p>
            <a:r>
              <a:rPr lang="en-US" sz="2000" dirty="0"/>
              <a:t>Music would not be music without rhythm and rests.</a:t>
            </a:r>
          </a:p>
        </p:txBody>
      </p:sp>
    </p:spTree>
    <p:extLst>
      <p:ext uri="{BB962C8B-B14F-4D97-AF65-F5344CB8AC3E}">
        <p14:creationId xmlns:p14="http://schemas.microsoft.com/office/powerpoint/2010/main" val="26182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07" y="1676973"/>
            <a:ext cx="2980593" cy="4685727"/>
          </a:xfrm>
        </p:spPr>
        <p:txBody>
          <a:bodyPr/>
          <a:lstStyle/>
          <a:p>
            <a:pPr>
              <a:lnSpc>
                <a:spcPct val="100000"/>
              </a:lnSpc>
              <a:spcAft>
                <a:spcPts val="600"/>
              </a:spcAft>
            </a:pPr>
            <a:r>
              <a:rPr lang="en-US" sz="2400" b="0" dirty="0"/>
              <a:t>Peak performances, whether in sports, public speaking, or any endeavor, are all about </a:t>
            </a:r>
            <a:r>
              <a:rPr lang="en-US" sz="2400" b="0" i="1" dirty="0">
                <a:solidFill>
                  <a:schemeClr val="tx1"/>
                </a:solidFill>
              </a:rPr>
              <a:t>flow</a:t>
            </a:r>
            <a:r>
              <a:rPr lang="en-US" sz="2400" b="0" dirty="0"/>
              <a:t>—that great feeling of </a:t>
            </a:r>
            <a:r>
              <a:rPr lang="en-US" sz="2400" b="0" i="1" dirty="0">
                <a:solidFill>
                  <a:schemeClr val="tx1"/>
                </a:solidFill>
              </a:rPr>
              <a:t>relaxed concentration </a:t>
            </a:r>
            <a:r>
              <a:rPr lang="en-US" sz="2400" b="0" dirty="0"/>
              <a:t>when preparation and performance come together.</a:t>
            </a:r>
          </a:p>
          <a:p>
            <a:pPr>
              <a:lnSpc>
                <a:spcPts val="1000"/>
              </a:lnSpc>
              <a:spcAft>
                <a:spcPts val="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37</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5" name="Picture 4"/>
          <p:cNvPicPr>
            <a:picLocks noChangeAspect="1"/>
          </p:cNvPicPr>
          <p:nvPr/>
        </p:nvPicPr>
        <p:blipFill>
          <a:blip r:embed="rId2"/>
          <a:stretch>
            <a:fillRect/>
          </a:stretch>
        </p:blipFill>
        <p:spPr>
          <a:xfrm>
            <a:off x="4031273" y="1746739"/>
            <a:ext cx="4406632" cy="3306601"/>
          </a:xfrm>
          <a:prstGeom prst="rect">
            <a:avLst/>
          </a:prstGeom>
        </p:spPr>
      </p:pic>
    </p:spTree>
    <p:extLst>
      <p:ext uri="{BB962C8B-B14F-4D97-AF65-F5344CB8AC3E}">
        <p14:creationId xmlns:p14="http://schemas.microsoft.com/office/powerpoint/2010/main" val="109720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812" y="1725902"/>
            <a:ext cx="4334611" cy="4685727"/>
          </a:xfrm>
        </p:spPr>
        <p:txBody>
          <a:bodyPr/>
          <a:lstStyle/>
          <a:p>
            <a:pPr>
              <a:lnSpc>
                <a:spcPts val="1000"/>
              </a:lnSpc>
              <a:spcAft>
                <a:spcPts val="0"/>
              </a:spcAft>
            </a:pPr>
            <a:endParaRPr lang="en-US" sz="2000" dirty="0"/>
          </a:p>
          <a:p>
            <a:pPr>
              <a:lnSpc>
                <a:spcPct val="100000"/>
              </a:lnSpc>
              <a:spcAft>
                <a:spcPts val="600"/>
              </a:spcAft>
            </a:pPr>
            <a:r>
              <a:rPr lang="en-US" sz="2400" b="0" dirty="0">
                <a:solidFill>
                  <a:schemeClr val="tx1"/>
                </a:solidFill>
              </a:rPr>
              <a:t>There is no such thing as a perfect presentation </a:t>
            </a:r>
            <a:r>
              <a:rPr lang="en-US" sz="2400" b="0" dirty="0"/>
              <a:t>given the complexity and diversity of contexts, contents, constraints, personalities, challenges, opportunities, experiences, expertise levels, needs, goals, perspectives, and organizations that make up a typical conference session/audience.</a:t>
            </a:r>
            <a:endParaRPr lang="en-US" sz="24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38</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3074" name="Picture 2" descr="http://sfs.jondon.com/wp-content/uploads/multiple-paths-same-goal-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00" y="1891201"/>
            <a:ext cx="2972062" cy="2258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07690" y="4290646"/>
            <a:ext cx="3157282" cy="830997"/>
          </a:xfrm>
          <a:prstGeom prst="rect">
            <a:avLst/>
          </a:prstGeom>
          <a:noFill/>
        </p:spPr>
        <p:txBody>
          <a:bodyPr wrap="square" rtlCol="0">
            <a:spAutoFit/>
          </a:bodyPr>
          <a:lstStyle/>
          <a:p>
            <a:pPr>
              <a:lnSpc>
                <a:spcPct val="100000"/>
              </a:lnSpc>
              <a:spcAft>
                <a:spcPts val="600"/>
              </a:spcAft>
            </a:pPr>
            <a:r>
              <a:rPr lang="en-US" sz="2400" dirty="0"/>
              <a:t>There are many pathways to success.</a:t>
            </a:r>
          </a:p>
        </p:txBody>
      </p:sp>
    </p:spTree>
    <p:extLst>
      <p:ext uri="{BB962C8B-B14F-4D97-AF65-F5344CB8AC3E}">
        <p14:creationId xmlns:p14="http://schemas.microsoft.com/office/powerpoint/2010/main" val="259313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830" y="1674745"/>
            <a:ext cx="3989309" cy="4685727"/>
          </a:xfrm>
        </p:spPr>
        <p:txBody>
          <a:bodyPr/>
          <a:lstStyle/>
          <a:p>
            <a:pPr>
              <a:lnSpc>
                <a:spcPct val="100000"/>
              </a:lnSpc>
              <a:spcAft>
                <a:spcPts val="600"/>
              </a:spcAft>
            </a:pPr>
            <a:r>
              <a:rPr lang="en-US" sz="2400" b="0" dirty="0"/>
              <a:t>Think</a:t>
            </a:r>
          </a:p>
          <a:p>
            <a:pPr>
              <a:lnSpc>
                <a:spcPct val="100000"/>
              </a:lnSpc>
              <a:spcAft>
                <a:spcPts val="600"/>
              </a:spcAft>
            </a:pPr>
            <a:r>
              <a:rPr lang="en-US" sz="2400" b="0" dirty="0"/>
              <a:t>Envision</a:t>
            </a:r>
          </a:p>
          <a:p>
            <a:pPr>
              <a:lnSpc>
                <a:spcPct val="100000"/>
              </a:lnSpc>
              <a:spcAft>
                <a:spcPts val="600"/>
              </a:spcAft>
            </a:pPr>
            <a:r>
              <a:rPr lang="en-US" sz="2400" b="0" dirty="0"/>
              <a:t>Research</a:t>
            </a:r>
          </a:p>
          <a:p>
            <a:pPr>
              <a:lnSpc>
                <a:spcPct val="100000"/>
              </a:lnSpc>
              <a:spcAft>
                <a:spcPts val="600"/>
              </a:spcAft>
            </a:pPr>
            <a:r>
              <a:rPr lang="en-US" sz="2400" b="0" dirty="0"/>
              <a:t>Reflect</a:t>
            </a:r>
          </a:p>
          <a:p>
            <a:pPr>
              <a:lnSpc>
                <a:spcPct val="100000"/>
              </a:lnSpc>
              <a:spcAft>
                <a:spcPts val="600"/>
              </a:spcAft>
            </a:pPr>
            <a:r>
              <a:rPr lang="en-US" sz="2400" b="0" dirty="0"/>
              <a:t>Design</a:t>
            </a:r>
          </a:p>
          <a:p>
            <a:pPr>
              <a:lnSpc>
                <a:spcPct val="100000"/>
              </a:lnSpc>
              <a:spcAft>
                <a:spcPts val="600"/>
              </a:spcAft>
            </a:pPr>
            <a:r>
              <a:rPr lang="en-US" sz="2400" b="0" dirty="0"/>
              <a:t>Plan</a:t>
            </a:r>
          </a:p>
          <a:p>
            <a:pPr>
              <a:lnSpc>
                <a:spcPct val="100000"/>
              </a:lnSpc>
              <a:spcAft>
                <a:spcPts val="600"/>
              </a:spcAft>
            </a:pPr>
            <a:r>
              <a:rPr lang="en-US" sz="2400" b="0" dirty="0"/>
              <a:t>Storyboard</a:t>
            </a:r>
          </a:p>
          <a:p>
            <a:pPr>
              <a:lnSpc>
                <a:spcPct val="100000"/>
              </a:lnSpc>
              <a:spcAft>
                <a:spcPts val="600"/>
              </a:spcAft>
            </a:pPr>
            <a:r>
              <a:rPr lang="en-US" sz="2400" b="0" dirty="0"/>
              <a:t>Prepare</a:t>
            </a:r>
          </a:p>
          <a:p>
            <a:pPr>
              <a:lnSpc>
                <a:spcPct val="100000"/>
              </a:lnSpc>
              <a:spcAft>
                <a:spcPts val="600"/>
              </a:spcAft>
            </a:pPr>
            <a:r>
              <a:rPr lang="en-US" sz="2400" b="0" dirty="0"/>
              <a:t>Rethink</a:t>
            </a:r>
          </a:p>
          <a:p>
            <a:pPr>
              <a:lnSpc>
                <a:spcPct val="100000"/>
              </a:lnSpc>
              <a:spcAft>
                <a:spcPts val="600"/>
              </a:spcAft>
            </a:pPr>
            <a:r>
              <a:rPr lang="en-US" sz="2400" b="0" dirty="0"/>
              <a:t>Revise</a:t>
            </a:r>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39</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sp>
        <p:nvSpPr>
          <p:cNvPr id="6" name="AutoShape 2" descr="http://7-themes.com/data_images/out/70/7012299-flying-seagu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7-themes.com/data_images/out/70/7012299-flying-seagul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234732" y="1592553"/>
            <a:ext cx="2980592" cy="2693045"/>
          </a:xfrm>
          <a:prstGeom prst="rect">
            <a:avLst/>
          </a:prstGeom>
          <a:noFill/>
        </p:spPr>
        <p:txBody>
          <a:bodyPr wrap="square" rtlCol="0">
            <a:spAutoFit/>
          </a:bodyPr>
          <a:lstStyle/>
          <a:p>
            <a:pPr>
              <a:lnSpc>
                <a:spcPct val="100000"/>
              </a:lnSpc>
              <a:spcAft>
                <a:spcPts val="600"/>
              </a:spcAft>
            </a:pPr>
            <a:r>
              <a:rPr lang="en-US" sz="2400" dirty="0"/>
              <a:t>Practice</a:t>
            </a:r>
          </a:p>
          <a:p>
            <a:pPr>
              <a:lnSpc>
                <a:spcPct val="100000"/>
              </a:lnSpc>
              <a:spcAft>
                <a:spcPts val="600"/>
              </a:spcAft>
            </a:pPr>
            <a:r>
              <a:rPr lang="en-US" sz="2400" dirty="0"/>
              <a:t>Adjust</a:t>
            </a:r>
          </a:p>
          <a:p>
            <a:pPr>
              <a:lnSpc>
                <a:spcPct val="100000"/>
              </a:lnSpc>
              <a:spcAft>
                <a:spcPts val="600"/>
              </a:spcAft>
            </a:pPr>
            <a:r>
              <a:rPr lang="en-US" sz="2400" dirty="0"/>
              <a:t>Relax</a:t>
            </a:r>
          </a:p>
          <a:p>
            <a:pPr>
              <a:lnSpc>
                <a:spcPct val="100000"/>
              </a:lnSpc>
              <a:spcAft>
                <a:spcPts val="600"/>
              </a:spcAft>
            </a:pPr>
            <a:r>
              <a:rPr lang="en-US" sz="2400" dirty="0"/>
              <a:t>Breathe </a:t>
            </a:r>
          </a:p>
          <a:p>
            <a:pPr>
              <a:lnSpc>
                <a:spcPct val="100000"/>
              </a:lnSpc>
              <a:spcAft>
                <a:spcPts val="600"/>
              </a:spcAft>
            </a:pPr>
            <a:r>
              <a:rPr lang="en-US" sz="2400" dirty="0"/>
              <a:t>Focus</a:t>
            </a:r>
          </a:p>
          <a:p>
            <a:pPr>
              <a:lnSpc>
                <a:spcPct val="100000"/>
              </a:lnSpc>
              <a:spcAft>
                <a:spcPts val="600"/>
              </a:spcAft>
            </a:pPr>
            <a:r>
              <a:rPr lang="en-US" sz="2400" b="1" dirty="0">
                <a:solidFill>
                  <a:schemeClr val="accent6">
                    <a:lumMod val="75000"/>
                  </a:schemeClr>
                </a:solidFill>
              </a:rPr>
              <a:t>Flow</a:t>
            </a:r>
          </a:p>
        </p:txBody>
      </p:sp>
      <p:pic>
        <p:nvPicPr>
          <p:cNvPr id="1026" name="Picture 2" descr="Image result for image of a seagull gliding"/>
          <p:cNvPicPr>
            <a:picLocks noChangeAspect="1" noChangeArrowheads="1"/>
          </p:cNvPicPr>
          <p:nvPr/>
        </p:nvPicPr>
        <p:blipFill rotWithShape="1">
          <a:blip r:embed="rId2">
            <a:extLst>
              <a:ext uri="{28A0092B-C50C-407E-A947-70E740481C1C}">
                <a14:useLocalDpi xmlns:a14="http://schemas.microsoft.com/office/drawing/2010/main" val="0"/>
              </a:ext>
            </a:extLst>
          </a:blip>
          <a:srcRect l="15359" t="5031" r="15695" b="4673"/>
          <a:stretch/>
        </p:blipFill>
        <p:spPr bwMode="auto">
          <a:xfrm>
            <a:off x="5002404" y="1674745"/>
            <a:ext cx="2847870" cy="372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4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2644876"/>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Sharing</a:t>
            </a:r>
            <a:r>
              <a:rPr lang="en-US" sz="2400" b="0" dirty="0">
                <a:solidFill>
                  <a:schemeClr val="bg1"/>
                </a:solidFill>
              </a:rPr>
              <a:t> your experience and expertise</a:t>
            </a:r>
          </a:p>
          <a:p>
            <a:pPr marL="285750" indent="-285750">
              <a:lnSpc>
                <a:spcPct val="100000"/>
              </a:lnSpc>
              <a:buFont typeface="Arial" panose="020B0604020202020204" pitchFamily="34" charset="0"/>
              <a:buChar char="•"/>
            </a:pPr>
            <a:r>
              <a:rPr lang="en-US" sz="2400" dirty="0">
                <a:solidFill>
                  <a:schemeClr val="bg1"/>
                </a:solidFill>
              </a:rPr>
              <a:t>Fostering</a:t>
            </a:r>
            <a:r>
              <a:rPr lang="en-US" sz="2400" b="0" dirty="0">
                <a:solidFill>
                  <a:schemeClr val="bg1"/>
                </a:solidFill>
              </a:rPr>
              <a:t> new insights</a:t>
            </a:r>
          </a:p>
          <a:p>
            <a:pPr marL="285750" indent="-285750">
              <a:lnSpc>
                <a:spcPct val="100000"/>
              </a:lnSpc>
              <a:buFont typeface="Arial" panose="020B0604020202020204" pitchFamily="34" charset="0"/>
              <a:buChar char="•"/>
            </a:pPr>
            <a:r>
              <a:rPr lang="en-US" sz="2400" dirty="0">
                <a:solidFill>
                  <a:schemeClr val="bg1"/>
                </a:solidFill>
              </a:rPr>
              <a:t>Facilitating</a:t>
            </a:r>
            <a:r>
              <a:rPr lang="en-US" sz="2400" b="0" dirty="0">
                <a:solidFill>
                  <a:schemeClr val="bg1"/>
                </a:solidFill>
              </a:rPr>
              <a:t> networking and knowledge sharing</a:t>
            </a:r>
          </a:p>
          <a:p>
            <a:pPr marL="285750" indent="-285750">
              <a:lnSpc>
                <a:spcPct val="100000"/>
              </a:lnSpc>
              <a:buFont typeface="Arial" panose="020B0604020202020204" pitchFamily="34" charset="0"/>
              <a:buChar char="•"/>
            </a:pPr>
            <a:r>
              <a:rPr lang="en-US" sz="2400" dirty="0">
                <a:solidFill>
                  <a:schemeClr val="bg1"/>
                </a:solidFill>
              </a:rPr>
              <a:t>Providing</a:t>
            </a:r>
            <a:r>
              <a:rPr lang="en-US" sz="2400" b="0" dirty="0">
                <a:solidFill>
                  <a:schemeClr val="bg1"/>
                </a:solidFill>
              </a:rPr>
              <a:t> valuable takeaways</a:t>
            </a:r>
          </a:p>
          <a:p>
            <a:pPr marL="285750" indent="-285750">
              <a:lnSpc>
                <a:spcPct val="100000"/>
              </a:lnSpc>
              <a:buFont typeface="Arial" panose="020B0604020202020204" pitchFamily="34" charset="0"/>
              <a:buChar char="•"/>
            </a:pPr>
            <a:r>
              <a:rPr lang="en-US" sz="2400" dirty="0">
                <a:solidFill>
                  <a:schemeClr val="bg1"/>
                </a:solidFill>
              </a:rPr>
              <a:t>Creating</a:t>
            </a:r>
            <a:r>
              <a:rPr lang="en-US" sz="2400" b="0" dirty="0">
                <a:solidFill>
                  <a:schemeClr val="bg1"/>
                </a:solidFill>
              </a:rPr>
              <a:t> an interactive, memorable experience</a:t>
            </a:r>
            <a:endParaRPr lang="en-US" sz="2400" dirty="0">
              <a:solidFill>
                <a:schemeClr val="bg1"/>
              </a:solidFill>
            </a:endParaRPr>
          </a:p>
          <a:p>
            <a:endParaRPr lang="en-US" dirty="0"/>
          </a:p>
        </p:txBody>
      </p:sp>
      <p:sp>
        <p:nvSpPr>
          <p:cNvPr id="5" name="Text Placeholder 4"/>
          <p:cNvSpPr>
            <a:spLocks noGrp="1"/>
          </p:cNvSpPr>
          <p:nvPr>
            <p:ph type="body" sz="quarter" idx="13"/>
          </p:nvPr>
        </p:nvSpPr>
        <p:spPr>
          <a:xfrm>
            <a:off x="530097" y="710817"/>
            <a:ext cx="8380677" cy="945885"/>
          </a:xfrm>
        </p:spPr>
        <p:txBody>
          <a:bodyPr/>
          <a:lstStyle/>
          <a:p>
            <a:endParaRPr lang="en-US" dirty="0"/>
          </a:p>
          <a:p>
            <a:endParaRPr lang="en-US" sz="2800" dirty="0">
              <a:solidFill>
                <a:schemeClr val="bg1"/>
              </a:solidFill>
            </a:endParaRPr>
          </a:p>
          <a:p>
            <a:r>
              <a:rPr lang="en-US" sz="2800" dirty="0">
                <a:solidFill>
                  <a:schemeClr val="bg1"/>
                </a:solidFill>
              </a:rPr>
              <a:t>Thank You for Presenting…</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45176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199" y="1416707"/>
            <a:ext cx="7550193"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Why Most PowerPoint Presentations Suck and How You Can Make Them Better </a:t>
            </a:r>
            <a:r>
              <a:rPr lang="en-US" sz="2000" b="0" dirty="0">
                <a:solidFill>
                  <a:schemeClr val="tx1"/>
                </a:solidFill>
              </a:rPr>
              <a:t>(Rick Altman)</a:t>
            </a:r>
          </a:p>
          <a:p>
            <a:pPr marL="285750" indent="-285750">
              <a:lnSpc>
                <a:spcPct val="100000"/>
              </a:lnSpc>
              <a:spcAft>
                <a:spcPts val="600"/>
              </a:spcAft>
              <a:buFont typeface="Arial" panose="020B0604020202020204" pitchFamily="34" charset="0"/>
              <a:buChar char="•"/>
            </a:pPr>
            <a:r>
              <a:rPr lang="en-US" sz="2000" dirty="0">
                <a:solidFill>
                  <a:schemeClr val="tx1"/>
                </a:solidFill>
              </a:rPr>
              <a:t>Brain Rules </a:t>
            </a:r>
            <a:r>
              <a:rPr lang="en-US" sz="2000" b="0" dirty="0">
                <a:solidFill>
                  <a:schemeClr val="tx1"/>
                </a:solidFill>
              </a:rPr>
              <a:t>(John Medina)</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Make It Stick: The Science of Successful Learning </a:t>
            </a:r>
            <a:r>
              <a:rPr lang="en-US" sz="2000" b="0" dirty="0">
                <a:solidFill>
                  <a:schemeClr val="tx1"/>
                </a:solidFill>
              </a:rPr>
              <a:t>(Peter Brown, Henry </a:t>
            </a:r>
            <a:r>
              <a:rPr lang="en-US" sz="2000" b="0" dirty="0" err="1">
                <a:solidFill>
                  <a:schemeClr val="tx1"/>
                </a:solidFill>
              </a:rPr>
              <a:t>Roediger</a:t>
            </a:r>
            <a:r>
              <a:rPr lang="en-US" sz="2000" b="0" dirty="0">
                <a:solidFill>
                  <a:schemeClr val="tx1"/>
                </a:solidFill>
              </a:rPr>
              <a:t> III, Mark McDaniel)</a:t>
            </a:r>
          </a:p>
          <a:p>
            <a:pPr marL="285750" indent="-285750">
              <a:lnSpc>
                <a:spcPct val="100000"/>
              </a:lnSpc>
              <a:spcAft>
                <a:spcPts val="600"/>
              </a:spcAft>
              <a:buFont typeface="Arial" panose="020B0604020202020204" pitchFamily="34" charset="0"/>
              <a:buChar char="•"/>
            </a:pPr>
            <a:r>
              <a:rPr lang="en-US" sz="2000" dirty="0">
                <a:solidFill>
                  <a:schemeClr val="tx1"/>
                </a:solidFill>
              </a:rPr>
              <a:t>Evidence-Based Training Methods </a:t>
            </a:r>
            <a:r>
              <a:rPr lang="en-US" sz="2000" b="0" dirty="0">
                <a:solidFill>
                  <a:schemeClr val="tx1"/>
                </a:solidFill>
              </a:rPr>
              <a:t>(Ruth Colvin Clark)</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Thinking in Systems </a:t>
            </a:r>
            <a:r>
              <a:rPr lang="en-US" sz="2000" b="0" dirty="0">
                <a:solidFill>
                  <a:schemeClr val="tx1"/>
                </a:solidFill>
              </a:rPr>
              <a:t>(</a:t>
            </a:r>
            <a:r>
              <a:rPr lang="en-US" sz="2000" b="0" dirty="0" err="1">
                <a:solidFill>
                  <a:schemeClr val="tx1"/>
                </a:solidFill>
              </a:rPr>
              <a:t>Donella</a:t>
            </a:r>
            <a:r>
              <a:rPr lang="en-US" sz="2000" b="0" dirty="0">
                <a:solidFill>
                  <a:schemeClr val="tx1"/>
                </a:solidFill>
              </a:rPr>
              <a:t> Meadows)</a:t>
            </a:r>
          </a:p>
          <a:p>
            <a:pPr marL="285750" indent="-285750">
              <a:lnSpc>
                <a:spcPct val="100000"/>
              </a:lnSpc>
              <a:spcAft>
                <a:spcPts val="600"/>
              </a:spcAft>
              <a:buFont typeface="Arial" panose="020B0604020202020204" pitchFamily="34" charset="0"/>
              <a:buChar char="•"/>
            </a:pPr>
            <a:r>
              <a:rPr lang="en-US" sz="2000" dirty="0">
                <a:solidFill>
                  <a:schemeClr val="tx1"/>
                </a:solidFill>
              </a:rPr>
              <a:t>The Doodle Revolution: Unlock the Power to Think Differently </a:t>
            </a:r>
            <a:r>
              <a:rPr lang="en-US" sz="2000" b="0" dirty="0">
                <a:solidFill>
                  <a:schemeClr val="tx1"/>
                </a:solidFill>
              </a:rPr>
              <a:t>(Sunni Brown)</a:t>
            </a:r>
            <a:endParaRPr lang="en-US" sz="2000" b="0" dirty="0">
              <a:solidFill>
                <a:schemeClr val="accent6">
                  <a:lumMod val="75000"/>
                </a:schemeClr>
              </a:solidFill>
            </a:endParaRP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Flow: The Psychology of Optimal Experience </a:t>
            </a:r>
            <a:r>
              <a:rPr lang="en-US" sz="2000" b="0" dirty="0">
                <a:solidFill>
                  <a:schemeClr val="tx1"/>
                </a:solidFill>
              </a:rPr>
              <a:t>(</a:t>
            </a:r>
            <a:r>
              <a:rPr lang="en-US" sz="2000" b="0" dirty="0" err="1">
                <a:solidFill>
                  <a:schemeClr val="tx1"/>
                </a:solidFill>
              </a:rPr>
              <a:t>Mihaly</a:t>
            </a:r>
            <a:r>
              <a:rPr lang="en-US" sz="2000" b="0" dirty="0">
                <a:solidFill>
                  <a:schemeClr val="tx1"/>
                </a:solidFill>
              </a:rPr>
              <a:t> </a:t>
            </a:r>
            <a:r>
              <a:rPr lang="en-US" sz="2000" b="0" dirty="0" err="1">
                <a:solidFill>
                  <a:schemeClr val="tx1"/>
                </a:solidFill>
              </a:rPr>
              <a:t>Csikszentmihalyi</a:t>
            </a:r>
            <a:r>
              <a:rPr lang="en-US" sz="2000" b="0" dirty="0">
                <a:solidFill>
                  <a:schemeClr val="tx1"/>
                </a:solidFill>
              </a:rPr>
              <a:t>)</a:t>
            </a:r>
          </a:p>
          <a:p>
            <a:pPr marL="285750" indent="-285750">
              <a:lnSpc>
                <a:spcPct val="100000"/>
              </a:lnSpc>
              <a:spcAft>
                <a:spcPts val="600"/>
              </a:spcAft>
              <a:buFont typeface="Arial" panose="020B0604020202020204" pitchFamily="34" charset="0"/>
              <a:buChar char="•"/>
            </a:pPr>
            <a:r>
              <a:rPr lang="en-US" sz="2000" dirty="0">
                <a:solidFill>
                  <a:schemeClr val="tx1"/>
                </a:solidFill>
              </a:rPr>
              <a:t>The Power of Full Engagement </a:t>
            </a:r>
            <a:r>
              <a:rPr lang="en-US" sz="2000" b="0" dirty="0">
                <a:solidFill>
                  <a:schemeClr val="tx1"/>
                </a:solidFill>
              </a:rPr>
              <a:t>(James </a:t>
            </a:r>
            <a:r>
              <a:rPr lang="en-US" sz="2000" b="0" dirty="0" err="1">
                <a:solidFill>
                  <a:schemeClr val="tx1"/>
                </a:solidFill>
              </a:rPr>
              <a:t>Loehr</a:t>
            </a:r>
            <a:r>
              <a:rPr lang="en-US" sz="2000" b="0" dirty="0">
                <a:solidFill>
                  <a:schemeClr val="tx1"/>
                </a:solidFill>
              </a:rPr>
              <a:t>, Tony Schwartz)</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40</a:t>
            </a:fld>
            <a:endParaRPr lang="en-CA"/>
          </a:p>
        </p:txBody>
      </p:sp>
      <p:sp>
        <p:nvSpPr>
          <p:cNvPr id="4" name="Text Placeholder 3"/>
          <p:cNvSpPr>
            <a:spLocks noGrp="1"/>
          </p:cNvSpPr>
          <p:nvPr>
            <p:ph type="body" sz="quarter" idx="13"/>
          </p:nvPr>
        </p:nvSpPr>
        <p:spPr>
          <a:xfrm>
            <a:off x="688199" y="611499"/>
            <a:ext cx="8392583" cy="945885"/>
          </a:xfrm>
        </p:spPr>
        <p:txBody>
          <a:bodyPr/>
          <a:lstStyle/>
          <a:p>
            <a:endParaRPr lang="en-US" sz="2000" dirty="0"/>
          </a:p>
          <a:p>
            <a:r>
              <a:rPr lang="en-US" sz="3600" dirty="0"/>
              <a:t>Selected Resources</a:t>
            </a:r>
          </a:p>
        </p:txBody>
      </p:sp>
    </p:spTree>
    <p:extLst>
      <p:ext uri="{BB962C8B-B14F-4D97-AF65-F5344CB8AC3E}">
        <p14:creationId xmlns:p14="http://schemas.microsoft.com/office/powerpoint/2010/main" val="140432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1828747"/>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Engaging</a:t>
            </a:r>
            <a:r>
              <a:rPr lang="en-US" sz="2400" b="0" dirty="0">
                <a:solidFill>
                  <a:schemeClr val="bg1"/>
                </a:solidFill>
              </a:rPr>
              <a:t> peers with questions that advance the field</a:t>
            </a:r>
            <a:endParaRPr lang="en-US" sz="2400" dirty="0">
              <a:solidFill>
                <a:schemeClr val="bg1"/>
              </a:solidFill>
            </a:endParaRPr>
          </a:p>
          <a:p>
            <a:pPr marL="285750" indent="-285750">
              <a:lnSpc>
                <a:spcPct val="100000"/>
              </a:lnSpc>
              <a:buFont typeface="Arial" panose="020B0604020202020204" pitchFamily="34" charset="0"/>
              <a:buChar char="•"/>
            </a:pPr>
            <a:r>
              <a:rPr lang="en-US" sz="2400" dirty="0">
                <a:solidFill>
                  <a:schemeClr val="bg1"/>
                </a:solidFill>
              </a:rPr>
              <a:t>Demonstrating</a:t>
            </a:r>
            <a:r>
              <a:rPr lang="en-US" sz="2400" b="0" dirty="0">
                <a:solidFill>
                  <a:schemeClr val="bg1"/>
                </a:solidFill>
              </a:rPr>
              <a:t> your commitment through ISPE to </a:t>
            </a:r>
          </a:p>
          <a:p>
            <a:pPr marL="499062" lvl="2" indent="-285750">
              <a:lnSpc>
                <a:spcPct val="100000"/>
              </a:lnSpc>
              <a:buFont typeface="Arial" panose="020B0604020202020204" pitchFamily="34" charset="0"/>
              <a:buChar char="•"/>
            </a:pPr>
            <a:r>
              <a:rPr lang="en-US" sz="2400" dirty="0">
                <a:solidFill>
                  <a:schemeClr val="bg1"/>
                </a:solidFill>
              </a:rPr>
              <a:t>C</a:t>
            </a:r>
            <a:r>
              <a:rPr lang="en-US" sz="2400" b="0" dirty="0">
                <a:solidFill>
                  <a:schemeClr val="bg1"/>
                </a:solidFill>
              </a:rPr>
              <a:t>ontinuous learning</a:t>
            </a:r>
          </a:p>
          <a:p>
            <a:pPr marL="499062" lvl="2" indent="-285750">
              <a:lnSpc>
                <a:spcPct val="100000"/>
              </a:lnSpc>
              <a:buFont typeface="Arial" panose="020B0604020202020204" pitchFamily="34" charset="0"/>
              <a:buChar char="•"/>
            </a:pPr>
            <a:r>
              <a:rPr lang="en-US" sz="2400" dirty="0">
                <a:solidFill>
                  <a:schemeClr val="bg1"/>
                </a:solidFill>
              </a:rPr>
              <a:t>L</a:t>
            </a:r>
            <a:r>
              <a:rPr lang="en-US" sz="2400" b="0" dirty="0">
                <a:solidFill>
                  <a:schemeClr val="bg1"/>
                </a:solidFill>
              </a:rPr>
              <a:t>ifelong </a:t>
            </a:r>
            <a:r>
              <a:rPr lang="en-US" sz="2400" dirty="0">
                <a:solidFill>
                  <a:schemeClr val="bg1"/>
                </a:solidFill>
              </a:rPr>
              <a:t>professional development </a:t>
            </a:r>
          </a:p>
          <a:p>
            <a:endParaRPr lang="en-US" dirty="0"/>
          </a:p>
        </p:txBody>
      </p:sp>
      <p:sp>
        <p:nvSpPr>
          <p:cNvPr id="5" name="Text Placeholder 4"/>
          <p:cNvSpPr>
            <a:spLocks noGrp="1"/>
          </p:cNvSpPr>
          <p:nvPr>
            <p:ph type="body" sz="quarter" idx="13"/>
          </p:nvPr>
        </p:nvSpPr>
        <p:spPr>
          <a:xfrm>
            <a:off x="530097" y="557651"/>
            <a:ext cx="8380677" cy="945885"/>
          </a:xfrm>
        </p:spPr>
        <p:txBody>
          <a:bodyPr/>
          <a:lstStyle/>
          <a:p>
            <a:endParaRPr lang="en-US" dirty="0"/>
          </a:p>
          <a:p>
            <a:endParaRPr lang="en-US" sz="2800" dirty="0"/>
          </a:p>
          <a:p>
            <a:r>
              <a:rPr lang="en-US" sz="2800" dirty="0">
                <a:solidFill>
                  <a:schemeClr val="bg1"/>
                </a:solidFill>
              </a:rPr>
              <a:t>Thank You for…</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555560" y="4343399"/>
            <a:ext cx="3393831" cy="1097843"/>
          </a:xfrm>
          <a:prstGeom prst="rect">
            <a:avLst/>
          </a:prstGeom>
        </p:spPr>
      </p:pic>
    </p:spTree>
    <p:extLst>
      <p:ext uri="{BB962C8B-B14F-4D97-AF65-F5344CB8AC3E}">
        <p14:creationId xmlns:p14="http://schemas.microsoft.com/office/powerpoint/2010/main" val="19124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5285" y="2176986"/>
            <a:ext cx="4301246" cy="4380178"/>
          </a:xfrm>
        </p:spPr>
        <p:txBody>
          <a:bodyPr/>
          <a:lstStyle/>
          <a:p>
            <a:pPr lvl="2" indent="0">
              <a:buNone/>
            </a:pPr>
            <a:endParaRPr lang="en-US" sz="2400" dirty="0">
              <a:latin typeface="Arial" panose="020B0604020202020204" pitchFamily="34" charset="0"/>
              <a:cs typeface="Arial" panose="020B0604020202020204" pitchFamily="34" charset="0"/>
            </a:endParaRPr>
          </a:p>
          <a:p>
            <a:pPr lvl="1"/>
            <a:endParaRPr lang="en-US" sz="2400" dirty="0">
              <a:solidFill>
                <a:schemeClr val="accent6">
                  <a:lumMod val="75000"/>
                </a:schemeClr>
              </a:solidFill>
              <a:latin typeface="Arial" panose="020B0604020202020204" pitchFamily="34" charset="0"/>
              <a:cs typeface="Arial" panose="020B0604020202020204" pitchFamily="34" charset="0"/>
            </a:endParaRP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Interaction Ideas</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More Tips for Engineering a Great Session </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What Does Success Look and Feel Like?</a:t>
            </a:r>
          </a:p>
          <a:p>
            <a:pPr marL="670512" lvl="2" indent="-457200">
              <a:lnSpc>
                <a:spcPts val="2400"/>
              </a:lnSpc>
              <a:spcAft>
                <a:spcPts val="600"/>
              </a:spcAft>
              <a:buFont typeface="+mj-lt"/>
              <a:buAutoNum type="arabicPeriod" startAt="6"/>
            </a:pPr>
            <a:r>
              <a:rPr lang="en-US" sz="2400" dirty="0">
                <a:latin typeface="Arial" panose="020B0604020202020204" pitchFamily="34" charset="0"/>
                <a:cs typeface="Arial" panose="020B0604020202020204" pitchFamily="34" charset="0"/>
              </a:rPr>
              <a:t>Selected Resources</a:t>
            </a:r>
          </a:p>
          <a:p>
            <a:pPr marL="457200" indent="-457200">
              <a:lnSpc>
                <a:spcPts val="800"/>
              </a:lnSpc>
            </a:pPr>
            <a:r>
              <a:rPr lang="en-US" sz="2925" b="1" dirty="0">
                <a:solidFill>
                  <a:schemeClr val="accent1"/>
                </a:solidFill>
                <a:latin typeface="Arial" panose="020B0604020202020204" pitchFamily="34" charset="0"/>
                <a:cs typeface="Arial" panose="020B0604020202020204" pitchFamily="34" charset="0"/>
              </a:rPr>
              <a:t> </a:t>
            </a:r>
            <a:endParaRPr lang="en-US" sz="2925" b="1" i="1" dirty="0">
              <a:solidFill>
                <a:schemeClr val="accent1"/>
              </a:solidFill>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520354" y="285611"/>
            <a:ext cx="8392583" cy="945885"/>
          </a:xfrm>
        </p:spPr>
        <p:txBody>
          <a:bodyPr/>
          <a:lstStyle/>
          <a:p>
            <a:endParaRPr lang="en-US" dirty="0"/>
          </a:p>
          <a:p>
            <a:endParaRPr lang="en-US" sz="3600" dirty="0"/>
          </a:p>
          <a:p>
            <a:r>
              <a:rPr lang="en-US" sz="3600" dirty="0"/>
              <a:t>Quality by Design Resources for You</a:t>
            </a:r>
          </a:p>
        </p:txBody>
      </p:sp>
      <p:sp>
        <p:nvSpPr>
          <p:cNvPr id="6" name="Content Placeholder 3"/>
          <p:cNvSpPr txBox="1">
            <a:spLocks/>
          </p:cNvSpPr>
          <p:nvPr/>
        </p:nvSpPr>
        <p:spPr>
          <a:xfrm>
            <a:off x="655171" y="1699845"/>
            <a:ext cx="3925622"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lvl="2"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lvl="2" indent="0">
              <a:lnSpc>
                <a:spcPts val="2400"/>
              </a:lnSpc>
              <a:spcAft>
                <a:spcPts val="600"/>
              </a:spcAft>
              <a:buNone/>
            </a:pPr>
            <a:r>
              <a:rPr lang="en-US" sz="2800" b="1" dirty="0">
                <a:solidFill>
                  <a:schemeClr val="accent6">
                    <a:lumMod val="75000"/>
                  </a:schemeClr>
                </a:solidFill>
                <a:latin typeface="Arial" panose="020B0604020202020204" pitchFamily="34" charset="0"/>
                <a:cs typeface="Arial" panose="020B0604020202020204" pitchFamily="34" charset="0"/>
              </a:rPr>
              <a:t>Contents</a:t>
            </a:r>
          </a:p>
          <a:p>
            <a:pPr lvl="2" indent="0">
              <a:lnSpc>
                <a:spcPts val="2400"/>
              </a:lnSpc>
              <a:spcAft>
                <a:spcPts val="600"/>
              </a:spcAft>
              <a:buNone/>
            </a:pPr>
            <a:endParaRPr lang="en-US" sz="2400" dirty="0">
              <a:latin typeface="Arial" panose="020B0604020202020204" pitchFamily="34" charset="0"/>
              <a:cs typeface="Arial" panose="020B0604020202020204" pitchFamily="34" charset="0"/>
            </a:endParaRP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Quotes</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Content Criteria</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Adults Like It When…</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PowerPoint with a Point</a:t>
            </a:r>
          </a:p>
          <a:p>
            <a:pPr marL="670512" lvl="2" indent="-457200">
              <a:lnSpc>
                <a:spcPts val="2400"/>
              </a:lnSpc>
              <a:spcAft>
                <a:spcPts val="600"/>
              </a:spcAft>
              <a:buFont typeface="+mj-lt"/>
              <a:buAutoNum type="arabicPeriod"/>
            </a:pPr>
            <a:r>
              <a:rPr lang="en-US" sz="2400" dirty="0">
                <a:latin typeface="Arial" panose="020B0604020202020204" pitchFamily="34" charset="0"/>
                <a:cs typeface="Arial" panose="020B0604020202020204" pitchFamily="34" charset="0"/>
              </a:rPr>
              <a:t>Brain-Based Learning</a:t>
            </a:r>
          </a:p>
          <a:p>
            <a:pPr marL="457200" indent="-457200">
              <a:lnSpc>
                <a:spcPts val="800"/>
              </a:lnSpc>
            </a:pPr>
            <a:r>
              <a:rPr lang="en-US" sz="2925" dirty="0">
                <a:latin typeface="Arial" panose="020B0604020202020204" pitchFamily="34" charset="0"/>
                <a:cs typeface="Arial" panose="020B0604020202020204" pitchFamily="34" charset="0"/>
              </a:rPr>
              <a:t> </a:t>
            </a:r>
            <a:endParaRPr lang="en-US" sz="2925" i="1" dirty="0">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8867" y="4462023"/>
            <a:ext cx="5768411" cy="1126927"/>
          </a:xfrm>
        </p:spPr>
        <p:txBody>
          <a:bodyPr/>
          <a:lstStyle/>
          <a:p>
            <a:pPr>
              <a:lnSpc>
                <a:spcPct val="100000"/>
              </a:lnSpc>
            </a:pPr>
            <a:r>
              <a:rPr lang="en-US" sz="2000" b="0" i="1" dirty="0">
                <a:solidFill>
                  <a:schemeClr val="accent6">
                    <a:lumMod val="75000"/>
                  </a:schemeClr>
                </a:solidFill>
              </a:rPr>
              <a:t>“It usually takes more than three weeks to prepare a good impromptu speech.”</a:t>
            </a:r>
          </a:p>
          <a:p>
            <a:pPr algn="r">
              <a:lnSpc>
                <a:spcPct val="100000"/>
              </a:lnSpc>
            </a:pPr>
            <a:r>
              <a:rPr lang="en-US" sz="2000" b="0" i="1" dirty="0">
                <a:solidFill>
                  <a:schemeClr val="accent6">
                    <a:lumMod val="75000"/>
                  </a:schemeClr>
                </a:solidFill>
              </a:rPr>
              <a:t>Mark Twain</a:t>
            </a:r>
            <a:endParaRPr lang="en-US" sz="1800" i="1" dirty="0"/>
          </a:p>
        </p:txBody>
      </p:sp>
      <p:sp>
        <p:nvSpPr>
          <p:cNvPr id="3" name="Slide Number Placeholder 2"/>
          <p:cNvSpPr>
            <a:spLocks noGrp="1"/>
          </p:cNvSpPr>
          <p:nvPr>
            <p:ph type="sldNum" sz="quarter" idx="12"/>
          </p:nvPr>
        </p:nvSpPr>
        <p:spPr/>
        <p:txBody>
          <a:bodyPr/>
          <a:lstStyle/>
          <a:p>
            <a:fld id="{677431CD-109D-4799-81C2-761F8C28FE26}" type="slidenum">
              <a:rPr lang="en-CA" smtClean="0"/>
              <a:t>6</a:t>
            </a:fld>
            <a:endParaRPr lang="en-CA"/>
          </a:p>
        </p:txBody>
      </p:sp>
      <p:sp>
        <p:nvSpPr>
          <p:cNvPr id="4" name="Text Placeholder 3"/>
          <p:cNvSpPr>
            <a:spLocks noGrp="1"/>
          </p:cNvSpPr>
          <p:nvPr>
            <p:ph type="body" sz="quarter" idx="13"/>
          </p:nvPr>
        </p:nvSpPr>
        <p:spPr>
          <a:xfrm>
            <a:off x="784125" y="478332"/>
            <a:ext cx="8491759" cy="1569566"/>
          </a:xfrm>
        </p:spPr>
        <p:txBody>
          <a:bodyPr/>
          <a:lstStyle/>
          <a:p>
            <a:endParaRPr lang="en-US" sz="3600" dirty="0"/>
          </a:p>
          <a:p>
            <a:pPr>
              <a:lnSpc>
                <a:spcPct val="100000"/>
              </a:lnSpc>
            </a:pPr>
            <a:r>
              <a:rPr lang="en-US" sz="3600" dirty="0"/>
              <a:t>Design – and Prepare </a:t>
            </a:r>
          </a:p>
        </p:txBody>
      </p:sp>
      <p:sp>
        <p:nvSpPr>
          <p:cNvPr id="5" name="TextBox 4">
            <a:extLst>
              <a:ext uri="{FF2B5EF4-FFF2-40B4-BE49-F238E27FC236}">
                <a16:creationId xmlns:a16="http://schemas.microsoft.com/office/drawing/2014/main" id="{60D545D1-F357-002F-895B-586235510497}"/>
              </a:ext>
            </a:extLst>
          </p:cNvPr>
          <p:cNvSpPr txBox="1"/>
          <p:nvPr/>
        </p:nvSpPr>
        <p:spPr>
          <a:xfrm>
            <a:off x="1119499" y="1811812"/>
            <a:ext cx="5580404" cy="2585323"/>
          </a:xfrm>
          <a:prstGeom prst="rect">
            <a:avLst/>
          </a:prstGeom>
          <a:noFill/>
        </p:spPr>
        <p:txBody>
          <a:bodyPr wrap="square" rtlCol="0">
            <a:spAutoFit/>
          </a:bodyPr>
          <a:lstStyle/>
          <a:p>
            <a:pPr marL="342900" indent="-342900">
              <a:buAutoNum type="arabicPeriod"/>
            </a:pPr>
            <a:r>
              <a:rPr lang="en-US" i="0" dirty="0">
                <a:solidFill>
                  <a:srgbClr val="2D2D2D"/>
                </a:solidFill>
                <a:effectLst/>
                <a:latin typeface="Noto Sans" panose="020B0502040504020204" pitchFamily="34" charset="0"/>
              </a:rPr>
              <a:t>Outline your presentation</a:t>
            </a:r>
          </a:p>
          <a:p>
            <a:pPr marL="342900" indent="-342900">
              <a:buFontTx/>
              <a:buAutoNum type="arabicPeriod"/>
            </a:pPr>
            <a:r>
              <a:rPr lang="en-US" i="0" dirty="0">
                <a:solidFill>
                  <a:srgbClr val="2D2D2D"/>
                </a:solidFill>
                <a:effectLst/>
                <a:latin typeface="Noto Sans" panose="020B0502040504020204" pitchFamily="34" charset="0"/>
              </a:rPr>
              <a:t>Practice ahead of time</a:t>
            </a:r>
          </a:p>
          <a:p>
            <a:pPr marL="342900" indent="-342900">
              <a:buFontTx/>
              <a:buAutoNum type="arabicPeriod"/>
            </a:pPr>
            <a:r>
              <a:rPr lang="en-US" i="0" dirty="0">
                <a:solidFill>
                  <a:srgbClr val="2D2D2D"/>
                </a:solidFill>
                <a:effectLst/>
                <a:latin typeface="Noto Sans" panose="020B0502040504020204" pitchFamily="34" charset="0"/>
              </a:rPr>
              <a:t>Read and revise </a:t>
            </a:r>
          </a:p>
          <a:p>
            <a:pPr marL="342900" indent="-342900">
              <a:buFontTx/>
              <a:buAutoNum type="arabicPeriod"/>
            </a:pPr>
            <a:r>
              <a:rPr lang="en-US" i="0" dirty="0">
                <a:solidFill>
                  <a:srgbClr val="2D2D2D"/>
                </a:solidFill>
                <a:effectLst/>
                <a:latin typeface="Noto Sans" panose="020B0502040504020204" pitchFamily="34" charset="0"/>
              </a:rPr>
              <a:t>Keep your audience in mind</a:t>
            </a:r>
          </a:p>
          <a:p>
            <a:pPr marL="342900" indent="-342900">
              <a:buFontTx/>
              <a:buAutoNum type="arabicPeriod"/>
            </a:pPr>
            <a:r>
              <a:rPr lang="en-US" i="0" dirty="0">
                <a:solidFill>
                  <a:srgbClr val="2D2D2D"/>
                </a:solidFill>
                <a:effectLst/>
                <a:latin typeface="Noto Sans" panose="020B0502040504020204" pitchFamily="34" charset="0"/>
              </a:rPr>
              <a:t>Take cues from professional speakers</a:t>
            </a:r>
          </a:p>
          <a:p>
            <a:pPr marL="342900" indent="-342900">
              <a:buFontTx/>
              <a:buAutoNum type="arabicPeriod"/>
            </a:pPr>
            <a:r>
              <a:rPr lang="en-US" i="0" dirty="0">
                <a:solidFill>
                  <a:srgbClr val="2D2D2D"/>
                </a:solidFill>
                <a:effectLst/>
                <a:latin typeface="Noto Sans" panose="020B0502040504020204" pitchFamily="34" charset="0"/>
              </a:rPr>
              <a:t>Arrive early</a:t>
            </a:r>
          </a:p>
          <a:p>
            <a:pPr marL="342900" indent="-342900">
              <a:buFontTx/>
              <a:buAutoNum type="arabicPeriod"/>
            </a:pPr>
            <a:r>
              <a:rPr lang="en-US" i="0" dirty="0">
                <a:solidFill>
                  <a:srgbClr val="2D2D2D"/>
                </a:solidFill>
                <a:effectLst/>
                <a:latin typeface="Noto Sans" panose="020B0502040504020204" pitchFamily="34" charset="0"/>
              </a:rPr>
              <a:t>Breathe</a:t>
            </a:r>
          </a:p>
          <a:p>
            <a:pPr marL="342900" indent="-342900">
              <a:buAutoNum type="arabicPeriod"/>
            </a:pPr>
            <a:endParaRPr lang="en-US" i="0" dirty="0">
              <a:solidFill>
                <a:srgbClr val="2D2D2D"/>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93888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7</a:t>
            </a:fld>
            <a:endParaRPr lang="en-CA"/>
          </a:p>
        </p:txBody>
      </p:sp>
      <p:sp>
        <p:nvSpPr>
          <p:cNvPr id="4" name="Text Placeholder 3"/>
          <p:cNvSpPr>
            <a:spLocks noGrp="1"/>
          </p:cNvSpPr>
          <p:nvPr>
            <p:ph type="body" sz="quarter" idx="13"/>
          </p:nvPr>
        </p:nvSpPr>
        <p:spPr>
          <a:xfrm>
            <a:off x="766541" y="451954"/>
            <a:ext cx="8491759" cy="1569566"/>
          </a:xfrm>
        </p:spPr>
        <p:txBody>
          <a:bodyPr/>
          <a:lstStyle/>
          <a:p>
            <a:endParaRPr lang="en-US" sz="3600" dirty="0"/>
          </a:p>
          <a:p>
            <a:pPr>
              <a:lnSpc>
                <a:spcPct val="100000"/>
              </a:lnSpc>
            </a:pPr>
            <a:r>
              <a:rPr lang="en-US" sz="3200" dirty="0"/>
              <a:t>Good to Great </a:t>
            </a:r>
          </a:p>
        </p:txBody>
      </p:sp>
      <p:sp>
        <p:nvSpPr>
          <p:cNvPr id="6" name="Text Placeholder 5"/>
          <p:cNvSpPr>
            <a:spLocks noGrp="1"/>
          </p:cNvSpPr>
          <p:nvPr>
            <p:ph type="body" sz="quarter" idx="15"/>
          </p:nvPr>
        </p:nvSpPr>
        <p:spPr>
          <a:xfrm>
            <a:off x="766541" y="1888139"/>
            <a:ext cx="7463059" cy="3946069"/>
          </a:xfrm>
        </p:spPr>
        <p:txBody>
          <a:bodyPr/>
          <a:lstStyle/>
          <a:p>
            <a:pPr>
              <a:lnSpc>
                <a:spcPct val="100000"/>
              </a:lnSpc>
            </a:pPr>
            <a:r>
              <a:rPr lang="en-US" sz="2800" b="0" dirty="0">
                <a:solidFill>
                  <a:schemeClr val="accent6">
                    <a:lumMod val="75000"/>
                  </a:schemeClr>
                </a:solidFill>
              </a:rPr>
              <a:t>Think about the most impactful, memorable education sessions you have experienced…</a:t>
            </a:r>
          </a:p>
          <a:p>
            <a:pPr>
              <a:lnSpc>
                <a:spcPts val="2400"/>
              </a:lnSpc>
            </a:pPr>
            <a:endParaRPr lang="en-US" sz="2000" b="0" dirty="0">
              <a:solidFill>
                <a:schemeClr val="accent6">
                  <a:lumMod val="75000"/>
                </a:schemeClr>
              </a:solidFill>
            </a:endParaRPr>
          </a:p>
          <a:p>
            <a:pPr>
              <a:lnSpc>
                <a:spcPct val="100000"/>
              </a:lnSpc>
            </a:pPr>
            <a:r>
              <a:rPr lang="en-US" sz="2800" b="0" dirty="0">
                <a:solidFill>
                  <a:schemeClr val="accent6">
                    <a:lumMod val="75000"/>
                  </a:schemeClr>
                </a:solidFill>
              </a:rPr>
              <a:t>What made them not just good, but great?</a:t>
            </a:r>
          </a:p>
          <a:p>
            <a:endParaRPr lang="en-US" dirty="0"/>
          </a:p>
        </p:txBody>
      </p:sp>
    </p:spTree>
    <p:extLst>
      <p:ext uri="{BB962C8B-B14F-4D97-AF65-F5344CB8AC3E}">
        <p14:creationId xmlns:p14="http://schemas.microsoft.com/office/powerpoint/2010/main" val="150835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736634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Technically accurate</a:t>
            </a:r>
            <a:r>
              <a:rPr lang="en-US" sz="2400" dirty="0">
                <a:solidFill>
                  <a:schemeClr val="tx2">
                    <a:lumMod val="75000"/>
                  </a:schemeClr>
                </a:solidFill>
              </a:rPr>
              <a:t>, reflecting current industry standards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Original work</a:t>
            </a:r>
            <a:r>
              <a:rPr lang="en-US" sz="2400" dirty="0">
                <a:solidFill>
                  <a:schemeClr val="tx2">
                    <a:lumMod val="75000"/>
                  </a:schemeClr>
                </a:solidFill>
              </a:rPr>
              <a:t> (or, when not, attributed properly)</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Clear</a:t>
            </a:r>
            <a:r>
              <a:rPr lang="en-US" sz="2400" dirty="0">
                <a:solidFill>
                  <a:schemeClr val="tx2">
                    <a:lumMod val="75000"/>
                  </a:schemeClr>
                </a:solidFill>
              </a:rPr>
              <a:t>, with company or specialty acronyms spelled out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Referenced</a:t>
            </a:r>
            <a:r>
              <a:rPr lang="en-US" sz="2400" dirty="0">
                <a:solidFill>
                  <a:schemeClr val="tx2">
                    <a:lumMod val="75000"/>
                  </a:schemeClr>
                </a:solidFill>
              </a:rPr>
              <a:t> appropriately using industry format/norms</a:t>
            </a:r>
          </a:p>
        </p:txBody>
      </p:sp>
      <p:sp>
        <p:nvSpPr>
          <p:cNvPr id="3" name="Slide Number Placeholder 2"/>
          <p:cNvSpPr>
            <a:spLocks noGrp="1"/>
          </p:cNvSpPr>
          <p:nvPr>
            <p:ph type="sldNum" sz="quarter" idx="12"/>
          </p:nvPr>
        </p:nvSpPr>
        <p:spPr/>
        <p:txBody>
          <a:bodyPr/>
          <a:lstStyle/>
          <a:p>
            <a:fld id="{677431CD-109D-4799-81C2-761F8C28FE26}" type="slidenum">
              <a:rPr lang="en-CA" smtClean="0"/>
              <a:t>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6" name="Picture 5" descr="Shaking hands - Business People Who - Checkmark by simpletutorials.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097" y="3437791"/>
            <a:ext cx="1679330" cy="2011098"/>
          </a:xfrm>
          <a:prstGeom prst="rect">
            <a:avLst/>
          </a:prstGeom>
          <a:noFill/>
          <a:ln>
            <a:noFill/>
          </a:ln>
        </p:spPr>
      </p:pic>
    </p:spTree>
    <p:extLst>
      <p:ext uri="{BB962C8B-B14F-4D97-AF65-F5344CB8AC3E}">
        <p14:creationId xmlns:p14="http://schemas.microsoft.com/office/powerpoint/2010/main" val="60581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626730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Verified </a:t>
            </a:r>
            <a:r>
              <a:rPr lang="en-US" sz="2400" dirty="0">
                <a:solidFill>
                  <a:schemeClr val="tx2">
                    <a:lumMod val="75000"/>
                  </a:schemeClr>
                </a:solidFill>
              </a:rPr>
              <a:t>and made stronger through feedback from peers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Content-focused</a:t>
            </a:r>
            <a:r>
              <a:rPr lang="en-US" sz="2400" dirty="0">
                <a:solidFill>
                  <a:schemeClr val="tx2">
                    <a:lumMod val="75000"/>
                  </a:schemeClr>
                </a:solidFill>
              </a:rPr>
              <a:t> and commercial free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Deliverable</a:t>
            </a:r>
            <a:r>
              <a:rPr lang="en-US" sz="2400" dirty="0">
                <a:solidFill>
                  <a:schemeClr val="tx2">
                    <a:lumMod val="75000"/>
                  </a:schemeClr>
                </a:solidFill>
              </a:rPr>
              <a:t> within the allotted time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Embedded</a:t>
            </a:r>
            <a:r>
              <a:rPr lang="en-US" sz="2400" dirty="0">
                <a:solidFill>
                  <a:schemeClr val="tx2">
                    <a:lumMod val="75000"/>
                  </a:schemeClr>
                </a:solidFill>
              </a:rPr>
              <a:t> with interaction opportunities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Coherent </a:t>
            </a:r>
            <a:r>
              <a:rPr lang="en-US" sz="2400" dirty="0">
                <a:solidFill>
                  <a:schemeClr val="tx2">
                    <a:lumMod val="75000"/>
                  </a:schemeClr>
                </a:solidFill>
              </a:rPr>
              <a:t>- aligned for the topic, purpose, and audience</a:t>
            </a:r>
          </a:p>
        </p:txBody>
      </p:sp>
      <p:sp>
        <p:nvSpPr>
          <p:cNvPr id="3" name="Slide Number Placeholder 2"/>
          <p:cNvSpPr>
            <a:spLocks noGrp="1"/>
          </p:cNvSpPr>
          <p:nvPr>
            <p:ph type="sldNum" sz="quarter" idx="12"/>
          </p:nvPr>
        </p:nvSpPr>
        <p:spPr/>
        <p:txBody>
          <a:bodyPr/>
          <a:lstStyle/>
          <a:p>
            <a:fld id="{677431CD-109D-4799-81C2-761F8C28FE26}" type="slidenum">
              <a:rPr lang="en-CA" smtClean="0"/>
              <a:t>9</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5" name="Picture 4" descr="http://b-i.forbesimg.com/joefolkman/files/2013/12/feedback-heads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606" y="2033558"/>
            <a:ext cx="2255520" cy="1689100"/>
          </a:xfrm>
          <a:prstGeom prst="rect">
            <a:avLst/>
          </a:prstGeom>
          <a:noFill/>
          <a:ln>
            <a:noFill/>
          </a:ln>
        </p:spPr>
      </p:pic>
    </p:spTree>
    <p:extLst>
      <p:ext uri="{BB962C8B-B14F-4D97-AF65-F5344CB8AC3E}">
        <p14:creationId xmlns:p14="http://schemas.microsoft.com/office/powerpoint/2010/main" val="3253253772"/>
      </p:ext>
    </p:extLst>
  </p:cSld>
  <p:clrMapOvr>
    <a:masterClrMapping/>
  </p:clrMapOvr>
</p:sld>
</file>

<file path=ppt/theme/theme1.xml><?xml version="1.0" encoding="utf-8"?>
<a:theme xmlns:a="http://schemas.openxmlformats.org/drawingml/2006/main" name="ISPE cover">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10.xml><?xml version="1.0" encoding="utf-8"?>
<a:theme xmlns:a="http://schemas.openxmlformats.org/drawingml/2006/main" name="3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1_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363354-727C-4782-8E6E-1C7BE6A033DB}">
  <ds:schemaRefs>
    <ds:schemaRef ds:uri="http://schemas.microsoft.com/sharepoint/v3/contenttype/forms"/>
  </ds:schemaRefs>
</ds:datastoreItem>
</file>

<file path=customXml/itemProps2.xml><?xml version="1.0" encoding="utf-8"?>
<ds:datastoreItem xmlns:ds="http://schemas.openxmlformats.org/officeDocument/2006/customXml" ds:itemID="{B649C6A0-9324-486A-8F28-877ED5968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3159A22-4473-4231-9088-177D20AE0C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 Speaker Briefing 2016 - 7-27-16 Draft</Template>
  <TotalTime>5827</TotalTime>
  <Words>1923</Words>
  <Application>Microsoft Office PowerPoint</Application>
  <PresentationFormat>On-screen Show (4:3)</PresentationFormat>
  <Paragraphs>391</Paragraphs>
  <Slides>41</Slides>
  <Notes>0</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41</vt:i4>
      </vt:variant>
    </vt:vector>
  </HeadingPairs>
  <TitlesOfParts>
    <vt:vector size="63" baseType="lpstr">
      <vt:lpstr>Aharoni</vt:lpstr>
      <vt:lpstr>Arial</vt:lpstr>
      <vt:lpstr>Broadway</vt:lpstr>
      <vt:lpstr>Brush Script MT</vt:lpstr>
      <vt:lpstr>Calibri</vt:lpstr>
      <vt:lpstr>Courier New</vt:lpstr>
      <vt:lpstr>Garamond</vt:lpstr>
      <vt:lpstr>Helvetica</vt:lpstr>
      <vt:lpstr>Noto Sans</vt:lpstr>
      <vt:lpstr>Times New Roman</vt:lpstr>
      <vt:lpstr>Wingdings</vt:lpstr>
      <vt:lpstr>ISPE cover</vt:lpstr>
      <vt:lpstr>ISPE section</vt:lpstr>
      <vt:lpstr>ISPE content</vt:lpstr>
      <vt:lpstr>1_ISPE cover</vt:lpstr>
      <vt:lpstr>Custom Design</vt:lpstr>
      <vt:lpstr>1_Custom Design</vt:lpstr>
      <vt:lpstr>1_ISPE section</vt:lpstr>
      <vt:lpstr>2_ISPE cover</vt:lpstr>
      <vt:lpstr>2_Custom Design</vt:lpstr>
      <vt:lpstr>3_Custom Design</vt:lpstr>
      <vt:lpstr>2_ISPE section</vt:lpstr>
      <vt:lpstr>Quality by design: ideas for engineering a great presentation</vt:lpstr>
      <vt:lpstr>AT THE END OF YOUR Session And a month later: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 and speaker briefing</dc:title>
  <dc:creator>John Donaldson</dc:creator>
  <cp:lastModifiedBy>Saana Tykka</cp:lastModifiedBy>
  <cp:revision>189</cp:revision>
  <cp:lastPrinted>2016-07-29T12:55:24Z</cp:lastPrinted>
  <dcterms:created xsi:type="dcterms:W3CDTF">2016-07-27T15:12:52Z</dcterms:created>
  <dcterms:modified xsi:type="dcterms:W3CDTF">2022-05-18T14:42:57Z</dcterms:modified>
</cp:coreProperties>
</file>