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0" r:id="rId4"/>
    <p:sldMasterId id="2147483659" r:id="rId5"/>
  </p:sldMasterIdLst>
  <p:notesMasterIdLst>
    <p:notesMasterId r:id="rId13"/>
  </p:notesMasterIdLst>
  <p:sldIdLst>
    <p:sldId id="580" r:id="rId6"/>
    <p:sldId id="275" r:id="rId7"/>
    <p:sldId id="276" r:id="rId8"/>
    <p:sldId id="277" r:id="rId9"/>
    <p:sldId id="278" r:id="rId10"/>
    <p:sldId id="279" r:id="rId11"/>
    <p:sldId id="280" r:id="rId12"/>
  </p:sldIdLst>
  <p:sldSz cx="9144000" cy="5143500" type="screen16x9"/>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0" roundtripDataSignature="AMtx7mgb5GeCR0tZN0JEVcfesg0R1pKWEg=="/>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ex Schramm" initials="" lastIdx="1" clrIdx="0"/>
  <p:cmAuthor id="1" name="Elena Vulpe"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2" d="100"/>
          <a:sy n="142" d="100"/>
        </p:scale>
        <p:origin x="714"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3" Type="http://schemas.openxmlformats.org/officeDocument/2006/relationships/customXml" Target="../customXml/item3.xml"/><Relationship Id="rId42"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2" Type="http://schemas.openxmlformats.org/officeDocument/2006/relationships/customXml" Target="../customXml/item2.xml"/><Relationship Id="rId41"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40" Type="http://customschemas.google.com/relationships/presentationmetadata" Target="metadata"/><Relationship Id="rId45" Type="http://schemas.openxmlformats.org/officeDocument/2006/relationships/tableStyles" Target="tableStyles.xml"/><Relationship Id="rId5" Type="http://schemas.openxmlformats.org/officeDocument/2006/relationships/slideMaster" Target="slideMasters/slideMaster2.xml"/><Relationship Id="rId10" Type="http://schemas.openxmlformats.org/officeDocument/2006/relationships/slide" Target="slides/slide5.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6" name="Google Shape;226;p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359761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4"/>
        <p:cNvGrpSpPr/>
        <p:nvPr/>
      </p:nvGrpSpPr>
      <p:grpSpPr>
        <a:xfrm>
          <a:off x="0" y="0"/>
          <a:ext cx="0" cy="0"/>
          <a:chOff x="0" y="0"/>
          <a:chExt cx="0" cy="0"/>
        </a:xfrm>
      </p:grpSpPr>
      <p:sp>
        <p:nvSpPr>
          <p:cNvPr id="545" name="Google Shape;545;gbb6a33b280_0_106: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546" name="Google Shape;546;gbb6a33b280_0_106: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6"/>
        <p:cNvGrpSpPr/>
        <p:nvPr/>
      </p:nvGrpSpPr>
      <p:grpSpPr>
        <a:xfrm>
          <a:off x="0" y="0"/>
          <a:ext cx="0" cy="0"/>
          <a:chOff x="0" y="0"/>
          <a:chExt cx="0" cy="0"/>
        </a:xfrm>
      </p:grpSpPr>
      <p:sp>
        <p:nvSpPr>
          <p:cNvPr id="557" name="Google Shape;557;p55: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558" name="Google Shape;558;p55: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8"/>
        <p:cNvGrpSpPr/>
        <p:nvPr/>
      </p:nvGrpSpPr>
      <p:grpSpPr>
        <a:xfrm>
          <a:off x="0" y="0"/>
          <a:ext cx="0" cy="0"/>
          <a:chOff x="0" y="0"/>
          <a:chExt cx="0" cy="0"/>
        </a:xfrm>
      </p:grpSpPr>
      <p:sp>
        <p:nvSpPr>
          <p:cNvPr id="569" name="Google Shape;569;p56: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570" name="Google Shape;570;p56: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0"/>
        <p:cNvGrpSpPr/>
        <p:nvPr/>
      </p:nvGrpSpPr>
      <p:grpSpPr>
        <a:xfrm>
          <a:off x="0" y="0"/>
          <a:ext cx="0" cy="0"/>
          <a:chOff x="0" y="0"/>
          <a:chExt cx="0" cy="0"/>
        </a:xfrm>
      </p:grpSpPr>
      <p:sp>
        <p:nvSpPr>
          <p:cNvPr id="581" name="Google Shape;581;p57: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582" name="Google Shape;582;p57: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2"/>
        <p:cNvGrpSpPr/>
        <p:nvPr/>
      </p:nvGrpSpPr>
      <p:grpSpPr>
        <a:xfrm>
          <a:off x="0" y="0"/>
          <a:ext cx="0" cy="0"/>
          <a:chOff x="0" y="0"/>
          <a:chExt cx="0" cy="0"/>
        </a:xfrm>
      </p:grpSpPr>
      <p:sp>
        <p:nvSpPr>
          <p:cNvPr id="593" name="Google Shape;593;p5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594" name="Google Shape;594;p58: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4"/>
        <p:cNvGrpSpPr/>
        <p:nvPr/>
      </p:nvGrpSpPr>
      <p:grpSpPr>
        <a:xfrm>
          <a:off x="0" y="0"/>
          <a:ext cx="0" cy="0"/>
          <a:chOff x="0" y="0"/>
          <a:chExt cx="0" cy="0"/>
        </a:xfrm>
      </p:grpSpPr>
      <p:sp>
        <p:nvSpPr>
          <p:cNvPr id="605" name="Google Shape;605;p59: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606" name="Google Shape;606;p59: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2"/>
        <p:cNvGrpSpPr/>
        <p:nvPr/>
      </p:nvGrpSpPr>
      <p:grpSpPr>
        <a:xfrm>
          <a:off x="0" y="0"/>
          <a:ext cx="0" cy="0"/>
          <a:chOff x="0" y="0"/>
          <a:chExt cx="0" cy="0"/>
        </a:xfrm>
      </p:grpSpPr>
      <p:sp>
        <p:nvSpPr>
          <p:cNvPr id="23" name="Google Shape;23;p23"/>
          <p:cNvSpPr txBox="1">
            <a:spLocks noGrp="1"/>
          </p:cNvSpPr>
          <p:nvPr>
            <p:ph type="title"/>
          </p:nvPr>
        </p:nvSpPr>
        <p:spPr>
          <a:xfrm>
            <a:off x="327454" y="273844"/>
            <a:ext cx="8421130" cy="994172"/>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23"/>
          <p:cNvSpPr txBox="1">
            <a:spLocks noGrp="1"/>
          </p:cNvSpPr>
          <p:nvPr>
            <p:ph type="body" idx="1"/>
          </p:nvPr>
        </p:nvSpPr>
        <p:spPr>
          <a:xfrm>
            <a:off x="327454" y="1369219"/>
            <a:ext cx="8421130" cy="3088481"/>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rgbClr val="3A3838"/>
              </a:buClr>
              <a:buSzPts val="2400"/>
              <a:buFont typeface="Arial"/>
              <a:buNone/>
              <a:defRPr>
                <a:solidFill>
                  <a:srgbClr val="3A3838"/>
                </a:solidFill>
              </a:defRPr>
            </a:lvl1pPr>
            <a:lvl2pPr marL="914400" lvl="1" indent="-342900" algn="l">
              <a:lnSpc>
                <a:spcPct val="90000"/>
              </a:lnSpc>
              <a:spcBef>
                <a:spcPts val="375"/>
              </a:spcBef>
              <a:spcAft>
                <a:spcPts val="0"/>
              </a:spcAft>
              <a:buSzPts val="1800"/>
              <a:buChar char="▪"/>
              <a:defRPr>
                <a:solidFill>
                  <a:srgbClr val="3A3838"/>
                </a:solidFill>
              </a:defRPr>
            </a:lvl2pPr>
            <a:lvl3pPr marL="1371600" lvl="2" indent="-342900" algn="l">
              <a:lnSpc>
                <a:spcPct val="90000"/>
              </a:lnSpc>
              <a:spcBef>
                <a:spcPts val="375"/>
              </a:spcBef>
              <a:spcAft>
                <a:spcPts val="0"/>
              </a:spcAft>
              <a:buClr>
                <a:srgbClr val="E77C22"/>
              </a:buClr>
              <a:buSzPts val="1800"/>
              <a:buChar char="•"/>
              <a:defRPr>
                <a:solidFill>
                  <a:srgbClr val="3A3838"/>
                </a:solidFill>
              </a:defRPr>
            </a:lvl3pPr>
            <a:lvl4pPr marL="1828800" lvl="3" indent="-342900" algn="l">
              <a:lnSpc>
                <a:spcPct val="90000"/>
              </a:lnSpc>
              <a:spcBef>
                <a:spcPts val="375"/>
              </a:spcBef>
              <a:spcAft>
                <a:spcPts val="0"/>
              </a:spcAft>
              <a:buSzPts val="1800"/>
              <a:buChar char="-"/>
              <a:defRPr>
                <a:solidFill>
                  <a:srgbClr val="3A3838"/>
                </a:solidFill>
              </a:defRPr>
            </a:lvl4pPr>
            <a:lvl5pPr marL="2286000" lvl="4" indent="-342900" algn="l">
              <a:lnSpc>
                <a:spcPct val="90000"/>
              </a:lnSpc>
              <a:spcBef>
                <a:spcPts val="375"/>
              </a:spcBef>
              <a:spcAft>
                <a:spcPts val="0"/>
              </a:spcAft>
              <a:buSzPts val="1800"/>
              <a:buChar char="‣"/>
              <a:defRPr>
                <a:solidFill>
                  <a:srgbClr val="3A3838"/>
                </a:solidFill>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ntent">
  <p:cSld name="Content">
    <p:spTree>
      <p:nvGrpSpPr>
        <p:cNvPr id="1" name="Shape 26"/>
        <p:cNvGrpSpPr/>
        <p:nvPr/>
      </p:nvGrpSpPr>
      <p:grpSpPr>
        <a:xfrm>
          <a:off x="0" y="0"/>
          <a:ext cx="0" cy="0"/>
          <a:chOff x="0" y="0"/>
          <a:chExt cx="0" cy="0"/>
        </a:xfrm>
      </p:grpSpPr>
      <p:sp>
        <p:nvSpPr>
          <p:cNvPr id="27" name="Google Shape;27;p68"/>
          <p:cNvSpPr txBox="1">
            <a:spLocks noGrp="1"/>
          </p:cNvSpPr>
          <p:nvPr>
            <p:ph type="subTitle" idx="1"/>
          </p:nvPr>
        </p:nvSpPr>
        <p:spPr>
          <a:xfrm>
            <a:off x="736461" y="853724"/>
            <a:ext cx="8099900" cy="1890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750"/>
              </a:spcBef>
              <a:spcAft>
                <a:spcPts val="0"/>
              </a:spcAft>
              <a:buSzPts val="2400"/>
              <a:buNone/>
              <a:defRPr sz="1350">
                <a:solidFill>
                  <a:schemeClr val="accent1"/>
                </a:solidFill>
              </a:defRPr>
            </a:lvl1pPr>
            <a:lvl2pPr lvl="1" algn="l">
              <a:lnSpc>
                <a:spcPct val="90000"/>
              </a:lnSpc>
              <a:spcBef>
                <a:spcPts val="375"/>
              </a:spcBef>
              <a:spcAft>
                <a:spcPts val="0"/>
              </a:spcAft>
              <a:buSzPts val="1800"/>
              <a:buNone/>
              <a:defRPr sz="1350">
                <a:solidFill>
                  <a:schemeClr val="accent1"/>
                </a:solidFill>
              </a:defRPr>
            </a:lvl2pPr>
            <a:lvl3pPr lvl="2" algn="l">
              <a:lnSpc>
                <a:spcPct val="90000"/>
              </a:lnSpc>
              <a:spcBef>
                <a:spcPts val="375"/>
              </a:spcBef>
              <a:spcAft>
                <a:spcPts val="0"/>
              </a:spcAft>
              <a:buSzPts val="1800"/>
              <a:buNone/>
              <a:defRPr sz="1350">
                <a:solidFill>
                  <a:schemeClr val="accent1"/>
                </a:solidFill>
              </a:defRPr>
            </a:lvl3pPr>
            <a:lvl4pPr lvl="3" algn="l">
              <a:lnSpc>
                <a:spcPct val="90000"/>
              </a:lnSpc>
              <a:spcBef>
                <a:spcPts val="375"/>
              </a:spcBef>
              <a:spcAft>
                <a:spcPts val="0"/>
              </a:spcAft>
              <a:buSzPts val="1800"/>
              <a:buNone/>
              <a:defRPr sz="1350">
                <a:solidFill>
                  <a:schemeClr val="accent1"/>
                </a:solidFill>
              </a:defRPr>
            </a:lvl4pPr>
            <a:lvl5pPr lvl="4" algn="l">
              <a:lnSpc>
                <a:spcPct val="90000"/>
              </a:lnSpc>
              <a:spcBef>
                <a:spcPts val="375"/>
              </a:spcBef>
              <a:spcAft>
                <a:spcPts val="0"/>
              </a:spcAft>
              <a:buSzPts val="1800"/>
              <a:buNone/>
              <a:defRPr sz="1350">
                <a:solidFill>
                  <a:schemeClr val="accent1"/>
                </a:solidFill>
              </a:defRPr>
            </a:lvl5pPr>
            <a:lvl6pPr lvl="5" algn="l">
              <a:lnSpc>
                <a:spcPct val="90000"/>
              </a:lnSpc>
              <a:spcBef>
                <a:spcPts val="375"/>
              </a:spcBef>
              <a:spcAft>
                <a:spcPts val="0"/>
              </a:spcAft>
              <a:buSzPts val="1350"/>
              <a:buNone/>
              <a:defRPr sz="1350">
                <a:solidFill>
                  <a:schemeClr val="accent1"/>
                </a:solidFill>
              </a:defRPr>
            </a:lvl6pPr>
            <a:lvl7pPr lvl="6" algn="l">
              <a:lnSpc>
                <a:spcPct val="90000"/>
              </a:lnSpc>
              <a:spcBef>
                <a:spcPts val="375"/>
              </a:spcBef>
              <a:spcAft>
                <a:spcPts val="0"/>
              </a:spcAft>
              <a:buSzPts val="1350"/>
              <a:buNone/>
              <a:defRPr sz="1350">
                <a:solidFill>
                  <a:schemeClr val="accent1"/>
                </a:solidFill>
              </a:defRPr>
            </a:lvl7pPr>
            <a:lvl8pPr lvl="7" algn="l">
              <a:lnSpc>
                <a:spcPct val="90000"/>
              </a:lnSpc>
              <a:spcBef>
                <a:spcPts val="375"/>
              </a:spcBef>
              <a:spcAft>
                <a:spcPts val="0"/>
              </a:spcAft>
              <a:buSzPts val="1350"/>
              <a:buNone/>
              <a:defRPr sz="1350">
                <a:solidFill>
                  <a:schemeClr val="accent1"/>
                </a:solidFill>
              </a:defRPr>
            </a:lvl8pPr>
            <a:lvl9pPr lvl="8" algn="l">
              <a:lnSpc>
                <a:spcPct val="90000"/>
              </a:lnSpc>
              <a:spcBef>
                <a:spcPts val="375"/>
              </a:spcBef>
              <a:spcAft>
                <a:spcPts val="0"/>
              </a:spcAft>
              <a:buSzPts val="1350"/>
              <a:buNone/>
              <a:defRPr sz="1350">
                <a:solidFill>
                  <a:schemeClr val="accent1"/>
                </a:solidFill>
              </a:defRPr>
            </a:lvl9pPr>
          </a:lstStyle>
          <a:p>
            <a:endParaRPr/>
          </a:p>
        </p:txBody>
      </p:sp>
      <p:sp>
        <p:nvSpPr>
          <p:cNvPr id="28" name="Google Shape;28;p68"/>
          <p:cNvSpPr txBox="1">
            <a:spLocks noGrp="1"/>
          </p:cNvSpPr>
          <p:nvPr>
            <p:ph type="title"/>
          </p:nvPr>
        </p:nvSpPr>
        <p:spPr>
          <a:xfrm>
            <a:off x="327454" y="273844"/>
            <a:ext cx="8421130" cy="994172"/>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SzPts val="33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68"/>
          <p:cNvSpPr txBox="1">
            <a:spLocks noGrp="1"/>
          </p:cNvSpPr>
          <p:nvPr>
            <p:ph type="dt" idx="10"/>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30" name="Google Shape;30;p68"/>
          <p:cNvSpPr txBox="1">
            <a:spLocks noGrp="1"/>
          </p:cNvSpPr>
          <p:nvPr>
            <p:ph type="ftr" idx="11"/>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31" name="Google Shape;31;p68"/>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pic>
        <p:nvPicPr>
          <p:cNvPr id="32" name="Google Shape;32;p68"/>
          <p:cNvPicPr preferRelativeResize="0"/>
          <p:nvPr/>
        </p:nvPicPr>
        <p:blipFill rotWithShape="1">
          <a:blip r:embed="rId2">
            <a:alphaModFix/>
          </a:blip>
          <a:srcRect/>
          <a:stretch/>
        </p:blipFill>
        <p:spPr>
          <a:xfrm>
            <a:off x="147097" y="462866"/>
            <a:ext cx="299739" cy="299700"/>
          </a:xfrm>
          <a:prstGeom prst="rect">
            <a:avLst/>
          </a:prstGeom>
          <a:noFill/>
          <a:ln>
            <a:noFill/>
          </a:ln>
        </p:spPr>
      </p:pic>
      <p:sp>
        <p:nvSpPr>
          <p:cNvPr id="33" name="Google Shape;33;p68"/>
          <p:cNvSpPr txBox="1">
            <a:spLocks noGrp="1"/>
          </p:cNvSpPr>
          <p:nvPr>
            <p:ph type="body" idx="2"/>
          </p:nvPr>
        </p:nvSpPr>
        <p:spPr>
          <a:xfrm>
            <a:off x="736461" y="1299564"/>
            <a:ext cx="8099900" cy="3563999"/>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SzPts val="2400"/>
              <a:buNone/>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14325" algn="l">
              <a:lnSpc>
                <a:spcPct val="90000"/>
              </a:lnSpc>
              <a:spcBef>
                <a:spcPts val="375"/>
              </a:spcBef>
              <a:spcAft>
                <a:spcPts val="0"/>
              </a:spcAft>
              <a:buSzPts val="1350"/>
              <a:buChar char="•"/>
              <a:defRPr/>
            </a:lvl6pPr>
            <a:lvl7pPr marL="3200400" lvl="6" indent="-314325" algn="l">
              <a:lnSpc>
                <a:spcPct val="90000"/>
              </a:lnSpc>
              <a:spcBef>
                <a:spcPts val="375"/>
              </a:spcBef>
              <a:spcAft>
                <a:spcPts val="0"/>
              </a:spcAft>
              <a:buSzPts val="1350"/>
              <a:buChar char="•"/>
              <a:defRPr/>
            </a:lvl7pPr>
            <a:lvl8pPr marL="3657600" lvl="7" indent="-314325" algn="l">
              <a:lnSpc>
                <a:spcPct val="90000"/>
              </a:lnSpc>
              <a:spcBef>
                <a:spcPts val="375"/>
              </a:spcBef>
              <a:spcAft>
                <a:spcPts val="0"/>
              </a:spcAft>
              <a:buSzPts val="1350"/>
              <a:buChar char="•"/>
              <a:defRPr/>
            </a:lvl8pPr>
            <a:lvl9pPr marL="4114800" lvl="8" indent="-314325" algn="l">
              <a:lnSpc>
                <a:spcPct val="90000"/>
              </a:lnSpc>
              <a:spcBef>
                <a:spcPts val="375"/>
              </a:spcBef>
              <a:spcAft>
                <a:spcPts val="0"/>
              </a:spcAft>
              <a:buSzPts val="1350"/>
              <a:buChar char="•"/>
              <a:defRPr/>
            </a:lvl9pPr>
          </a:lstStyle>
          <a:p>
            <a:endParaRPr/>
          </a:p>
        </p:txBody>
      </p:sp>
    </p:spTree>
    <p:extLst>
      <p:ext uri="{BB962C8B-B14F-4D97-AF65-F5344CB8AC3E}">
        <p14:creationId xmlns:p14="http://schemas.microsoft.com/office/powerpoint/2010/main" val="3108876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pos="619">
          <p15:clr>
            <a:srgbClr val="FBAE40"/>
          </p15:clr>
        </p15:guide>
        <p15:guide id="2" pos="7423">
          <p15:clr>
            <a:srgbClr val="FBAE40"/>
          </p15:clr>
        </p15:guide>
        <p15:guide id="3" orient="horz" pos="1094">
          <p15:clr>
            <a:srgbClr val="FBAE40"/>
          </p15:clr>
        </p15:guide>
        <p15:guide id="4" orient="horz" pos="4085">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p:cSld name="Title Slide">
    <p:bg>
      <p:bgPr>
        <a:solidFill>
          <a:schemeClr val="lt1"/>
        </a:solidFill>
        <a:effectLst/>
      </p:bgPr>
    </p:bg>
    <p:spTree>
      <p:nvGrpSpPr>
        <p:cNvPr id="1" name="Shape 12"/>
        <p:cNvGrpSpPr/>
        <p:nvPr/>
      </p:nvGrpSpPr>
      <p:grpSpPr>
        <a:xfrm>
          <a:off x="0" y="0"/>
          <a:ext cx="0" cy="0"/>
          <a:chOff x="0" y="0"/>
          <a:chExt cx="0" cy="0"/>
        </a:xfrm>
      </p:grpSpPr>
      <p:sp>
        <p:nvSpPr>
          <p:cNvPr id="13" name="Google Shape;13;p21"/>
          <p:cNvSpPr txBox="1">
            <a:spLocks noGrp="1"/>
          </p:cNvSpPr>
          <p:nvPr>
            <p:ph type="ctrTitle"/>
          </p:nvPr>
        </p:nvSpPr>
        <p:spPr>
          <a:xfrm>
            <a:off x="3040083" y="358929"/>
            <a:ext cx="5727036" cy="1205888"/>
          </a:xfrm>
          <a:prstGeom prst="rect">
            <a:avLst/>
          </a:prstGeom>
          <a:noFill/>
          <a:ln>
            <a:noFill/>
          </a:ln>
        </p:spPr>
        <p:txBody>
          <a:bodyPr spcFirstLastPara="1" wrap="square" lIns="91425" tIns="45700" rIns="91425" bIns="45700" anchor="b" anchorCtr="0">
            <a:noAutofit/>
          </a:bodyPr>
          <a:lstStyle>
            <a:lvl1pPr marR="0" lvl="0" algn="r" rtl="0">
              <a:lnSpc>
                <a:spcPct val="90000"/>
              </a:lnSpc>
              <a:spcBef>
                <a:spcPts val="0"/>
              </a:spcBef>
              <a:spcAft>
                <a:spcPts val="0"/>
              </a:spcAft>
              <a:buClr>
                <a:schemeClr val="accent1"/>
              </a:buClr>
              <a:buSzPts val="3300"/>
              <a:buFont typeface="Arial"/>
              <a:buNone/>
              <a:defRPr sz="3300" b="1" i="0" u="none" strike="noStrike" cap="none">
                <a:solidFill>
                  <a:schemeClr val="accen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dirty="0"/>
          </a:p>
        </p:txBody>
      </p:sp>
      <p:sp>
        <p:nvSpPr>
          <p:cNvPr id="14" name="Google Shape;14;p21"/>
          <p:cNvSpPr txBox="1">
            <a:spLocks noGrp="1"/>
          </p:cNvSpPr>
          <p:nvPr>
            <p:ph type="subTitle" idx="1"/>
          </p:nvPr>
        </p:nvSpPr>
        <p:spPr>
          <a:xfrm>
            <a:off x="3040083" y="1564817"/>
            <a:ext cx="5727036" cy="489614"/>
          </a:xfrm>
          <a:prstGeom prst="rect">
            <a:avLst/>
          </a:prstGeom>
          <a:noFill/>
          <a:ln>
            <a:noFill/>
          </a:ln>
        </p:spPr>
        <p:txBody>
          <a:bodyPr spcFirstLastPara="1" wrap="square" lIns="0" tIns="0" rIns="0" bIns="0" anchor="t" anchorCtr="0">
            <a:noAutofit/>
          </a:bodyPr>
          <a:lstStyle>
            <a:lvl1pPr marR="0" lvl="0" algn="r" rtl="0">
              <a:lnSpc>
                <a:spcPct val="100000"/>
              </a:lnSpc>
              <a:spcBef>
                <a:spcPts val="0"/>
              </a:spcBef>
              <a:spcAft>
                <a:spcPts val="0"/>
              </a:spcAft>
              <a:buClr>
                <a:srgbClr val="3A3838"/>
              </a:buClr>
              <a:buSzPts val="1500"/>
              <a:buFont typeface="Arial"/>
              <a:buNone/>
              <a:defRPr sz="1500" b="0" i="0" u="none" strike="noStrike" cap="none">
                <a:solidFill>
                  <a:srgbClr val="3A3838"/>
                </a:solidFill>
                <a:latin typeface="Arial"/>
                <a:ea typeface="Arial"/>
                <a:cs typeface="Arial"/>
                <a:sym typeface="Arial"/>
              </a:defRPr>
            </a:lvl1pPr>
            <a:lvl2pPr marR="0" lvl="1" algn="ctr" rtl="0">
              <a:lnSpc>
                <a:spcPct val="90000"/>
              </a:lnSpc>
              <a:spcBef>
                <a:spcPts val="375"/>
              </a:spcBef>
              <a:spcAft>
                <a:spcPts val="0"/>
              </a:spcAft>
              <a:buClr>
                <a:srgbClr val="888888"/>
              </a:buClr>
              <a:buSzPts val="1800"/>
              <a:buFont typeface="Arial"/>
              <a:buNone/>
              <a:defRPr sz="1800" b="0" i="0" u="none" strike="noStrike" cap="none">
                <a:solidFill>
                  <a:srgbClr val="888888"/>
                </a:solidFill>
                <a:latin typeface="Arial"/>
                <a:ea typeface="Arial"/>
                <a:cs typeface="Arial"/>
                <a:sym typeface="Arial"/>
              </a:defRPr>
            </a:lvl2pPr>
            <a:lvl3pPr marR="0" lvl="2" algn="ctr" rtl="0">
              <a:lnSpc>
                <a:spcPct val="90000"/>
              </a:lnSpc>
              <a:spcBef>
                <a:spcPts val="375"/>
              </a:spcBef>
              <a:spcAft>
                <a:spcPts val="0"/>
              </a:spcAft>
              <a:buClr>
                <a:srgbClr val="888888"/>
              </a:buClr>
              <a:buSzPts val="1500"/>
              <a:buFont typeface="Arial"/>
              <a:buNone/>
              <a:defRPr sz="1500" b="0" i="0" u="none" strike="noStrike" cap="none">
                <a:solidFill>
                  <a:srgbClr val="888888"/>
                </a:solidFill>
                <a:latin typeface="Arial"/>
                <a:ea typeface="Arial"/>
                <a:cs typeface="Arial"/>
                <a:sym typeface="Arial"/>
              </a:defRPr>
            </a:lvl3pPr>
            <a:lvl4pPr marR="0" lvl="3" algn="ctr" rtl="0">
              <a:lnSpc>
                <a:spcPct val="90000"/>
              </a:lnSpc>
              <a:spcBef>
                <a:spcPts val="375"/>
              </a:spcBef>
              <a:spcAft>
                <a:spcPts val="0"/>
              </a:spcAft>
              <a:buClr>
                <a:srgbClr val="888888"/>
              </a:buClr>
              <a:buSzPts val="1350"/>
              <a:buFont typeface="Arial"/>
              <a:buNone/>
              <a:defRPr sz="1350" b="0" i="0" u="none" strike="noStrike" cap="none">
                <a:solidFill>
                  <a:srgbClr val="888888"/>
                </a:solidFill>
                <a:latin typeface="Arial"/>
                <a:ea typeface="Arial"/>
                <a:cs typeface="Arial"/>
                <a:sym typeface="Arial"/>
              </a:defRPr>
            </a:lvl4pPr>
            <a:lvl5pPr marR="0" lvl="4" algn="ctr" rtl="0">
              <a:lnSpc>
                <a:spcPct val="90000"/>
              </a:lnSpc>
              <a:spcBef>
                <a:spcPts val="375"/>
              </a:spcBef>
              <a:spcAft>
                <a:spcPts val="0"/>
              </a:spcAft>
              <a:buClr>
                <a:srgbClr val="888888"/>
              </a:buClr>
              <a:buSzPts val="1350"/>
              <a:buFont typeface="Arial"/>
              <a:buNone/>
              <a:defRPr sz="1350" b="0" i="0" u="none" strike="noStrike" cap="none">
                <a:solidFill>
                  <a:srgbClr val="888888"/>
                </a:solidFill>
                <a:latin typeface="Arial"/>
                <a:ea typeface="Arial"/>
                <a:cs typeface="Arial"/>
                <a:sym typeface="Arial"/>
              </a:defRPr>
            </a:lvl5pPr>
            <a:lvl6pPr marR="0" lvl="5" algn="ctr" rtl="0">
              <a:lnSpc>
                <a:spcPct val="90000"/>
              </a:lnSpc>
              <a:spcBef>
                <a:spcPts val="375"/>
              </a:spcBef>
              <a:spcAft>
                <a:spcPts val="0"/>
              </a:spcAft>
              <a:buClr>
                <a:srgbClr val="888888"/>
              </a:buClr>
              <a:buSzPts val="1350"/>
              <a:buFont typeface="Arial"/>
              <a:buNone/>
              <a:defRPr sz="1350" b="0" i="0" u="none" strike="noStrike" cap="none">
                <a:solidFill>
                  <a:srgbClr val="888888"/>
                </a:solidFill>
                <a:latin typeface="Arial"/>
                <a:ea typeface="Arial"/>
                <a:cs typeface="Arial"/>
                <a:sym typeface="Arial"/>
              </a:defRPr>
            </a:lvl6pPr>
            <a:lvl7pPr marR="0" lvl="6" algn="ctr" rtl="0">
              <a:lnSpc>
                <a:spcPct val="90000"/>
              </a:lnSpc>
              <a:spcBef>
                <a:spcPts val="375"/>
              </a:spcBef>
              <a:spcAft>
                <a:spcPts val="0"/>
              </a:spcAft>
              <a:buClr>
                <a:srgbClr val="888888"/>
              </a:buClr>
              <a:buSzPts val="1350"/>
              <a:buFont typeface="Arial"/>
              <a:buNone/>
              <a:defRPr sz="1350" b="0" i="0" u="none" strike="noStrike" cap="none">
                <a:solidFill>
                  <a:srgbClr val="888888"/>
                </a:solidFill>
                <a:latin typeface="Arial"/>
                <a:ea typeface="Arial"/>
                <a:cs typeface="Arial"/>
                <a:sym typeface="Arial"/>
              </a:defRPr>
            </a:lvl7pPr>
            <a:lvl8pPr marR="0" lvl="7" algn="ctr" rtl="0">
              <a:lnSpc>
                <a:spcPct val="90000"/>
              </a:lnSpc>
              <a:spcBef>
                <a:spcPts val="375"/>
              </a:spcBef>
              <a:spcAft>
                <a:spcPts val="0"/>
              </a:spcAft>
              <a:buClr>
                <a:srgbClr val="888888"/>
              </a:buClr>
              <a:buSzPts val="1350"/>
              <a:buFont typeface="Arial"/>
              <a:buNone/>
              <a:defRPr sz="1350" b="0" i="0" u="none" strike="noStrike" cap="none">
                <a:solidFill>
                  <a:srgbClr val="888888"/>
                </a:solidFill>
                <a:latin typeface="Arial"/>
                <a:ea typeface="Arial"/>
                <a:cs typeface="Arial"/>
                <a:sym typeface="Arial"/>
              </a:defRPr>
            </a:lvl8pPr>
            <a:lvl9pPr marR="0" lvl="8" algn="ctr" rtl="0">
              <a:lnSpc>
                <a:spcPct val="90000"/>
              </a:lnSpc>
              <a:spcBef>
                <a:spcPts val="375"/>
              </a:spcBef>
              <a:spcAft>
                <a:spcPts val="0"/>
              </a:spcAft>
              <a:buClr>
                <a:srgbClr val="888888"/>
              </a:buClr>
              <a:buSzPts val="1350"/>
              <a:buFont typeface="Arial"/>
              <a:buNone/>
              <a:defRPr sz="1350" b="0" i="0" u="none" strike="noStrike" cap="none">
                <a:solidFill>
                  <a:srgbClr val="888888"/>
                </a:solidFill>
                <a:latin typeface="Arial"/>
                <a:ea typeface="Arial"/>
                <a:cs typeface="Arial"/>
                <a:sym typeface="Arial"/>
              </a:defRPr>
            </a:lvl9pPr>
          </a:lstStyle>
          <a:p>
            <a:endParaRPr/>
          </a:p>
        </p:txBody>
      </p:sp>
    </p:spTree>
    <p:extLst>
      <p:ext uri="{BB962C8B-B14F-4D97-AF65-F5344CB8AC3E}">
        <p14:creationId xmlns:p14="http://schemas.microsoft.com/office/powerpoint/2010/main" val="39554419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theme" Target="../theme/theme2.xml"/><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
        <p:cNvGrpSpPr/>
        <p:nvPr/>
      </p:nvGrpSpPr>
      <p:grpSpPr>
        <a:xfrm>
          <a:off x="0" y="0"/>
          <a:ext cx="0" cy="0"/>
          <a:chOff x="0" y="0"/>
          <a:chExt cx="0" cy="0"/>
        </a:xfrm>
      </p:grpSpPr>
      <p:sp>
        <p:nvSpPr>
          <p:cNvPr id="16" name="Google Shape;16;p22"/>
          <p:cNvSpPr txBox="1">
            <a:spLocks noGrp="1"/>
          </p:cNvSpPr>
          <p:nvPr>
            <p:ph type="title"/>
          </p:nvPr>
        </p:nvSpPr>
        <p:spPr>
          <a:xfrm>
            <a:off x="327454" y="273844"/>
            <a:ext cx="8421130" cy="99417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accent1"/>
              </a:buClr>
              <a:buSzPts val="3300"/>
              <a:buFont typeface="Arial"/>
              <a:buNone/>
              <a:defRPr sz="3300" b="1" i="0" u="none" strike="noStrike" cap="none">
                <a:solidFill>
                  <a:schemeClr val="accen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7" name="Google Shape;17;p22"/>
          <p:cNvSpPr txBox="1">
            <a:spLocks noGrp="1"/>
          </p:cNvSpPr>
          <p:nvPr>
            <p:ph type="body" idx="1"/>
          </p:nvPr>
        </p:nvSpPr>
        <p:spPr>
          <a:xfrm>
            <a:off x="327454" y="1369219"/>
            <a:ext cx="8421130" cy="3088481"/>
          </a:xfrm>
          <a:prstGeom prst="rect">
            <a:avLst/>
          </a:prstGeom>
          <a:noFill/>
          <a:ln>
            <a:noFill/>
          </a:ln>
        </p:spPr>
        <p:txBody>
          <a:bodyPr spcFirstLastPara="1" wrap="square" lIns="91425" tIns="45700" rIns="91425" bIns="45700" anchor="t" anchorCtr="0">
            <a:normAutofit/>
          </a:bodyPr>
          <a:lstStyle>
            <a:lvl1pPr marL="457200" marR="0" lvl="0" indent="-228600" algn="l" rtl="0">
              <a:lnSpc>
                <a:spcPct val="90000"/>
              </a:lnSpc>
              <a:spcBef>
                <a:spcPts val="750"/>
              </a:spcBef>
              <a:spcAft>
                <a:spcPts val="0"/>
              </a:spcAft>
              <a:buClr>
                <a:srgbClr val="3A3838"/>
              </a:buClr>
              <a:buSzPts val="2400"/>
              <a:buFont typeface="Arial"/>
              <a:buNone/>
              <a:defRPr sz="2400" b="0" i="0" u="none" strike="noStrike" cap="none">
                <a:solidFill>
                  <a:srgbClr val="3A3838"/>
                </a:solidFill>
                <a:latin typeface="Arial"/>
                <a:ea typeface="Arial"/>
                <a:cs typeface="Arial"/>
                <a:sym typeface="Arial"/>
              </a:defRPr>
            </a:lvl1pPr>
            <a:lvl2pPr marL="914400" marR="0" lvl="1" indent="-342900" algn="l" rtl="0">
              <a:lnSpc>
                <a:spcPct val="90000"/>
              </a:lnSpc>
              <a:spcBef>
                <a:spcPts val="375"/>
              </a:spcBef>
              <a:spcAft>
                <a:spcPts val="0"/>
              </a:spcAft>
              <a:buClr>
                <a:schemeClr val="accent1"/>
              </a:buClr>
              <a:buSzPts val="1800"/>
              <a:buFont typeface="Noto Sans Symbols"/>
              <a:buChar char="▪"/>
              <a:defRPr sz="1800" b="0" i="0" u="none" strike="noStrike" cap="none">
                <a:solidFill>
                  <a:srgbClr val="3A3838"/>
                </a:solidFill>
                <a:latin typeface="Arial"/>
                <a:ea typeface="Arial"/>
                <a:cs typeface="Arial"/>
                <a:sym typeface="Arial"/>
              </a:defRPr>
            </a:lvl2pPr>
            <a:lvl3pPr marL="1371600" marR="0" lvl="2" indent="-342900" algn="l" rtl="0">
              <a:lnSpc>
                <a:spcPct val="90000"/>
              </a:lnSpc>
              <a:spcBef>
                <a:spcPts val="375"/>
              </a:spcBef>
              <a:spcAft>
                <a:spcPts val="0"/>
              </a:spcAft>
              <a:buClr>
                <a:srgbClr val="E77C22"/>
              </a:buClr>
              <a:buSzPts val="1800"/>
              <a:buFont typeface="Arial"/>
              <a:buChar char="•"/>
              <a:defRPr sz="1800" b="0" i="0" u="none" strike="noStrike" cap="none">
                <a:solidFill>
                  <a:srgbClr val="3A3838"/>
                </a:solidFill>
                <a:latin typeface="Arial"/>
                <a:ea typeface="Arial"/>
                <a:cs typeface="Arial"/>
                <a:sym typeface="Arial"/>
              </a:defRPr>
            </a:lvl3pPr>
            <a:lvl4pPr marL="1828800" marR="0" lvl="3" indent="-342900" algn="l" rtl="0">
              <a:lnSpc>
                <a:spcPct val="90000"/>
              </a:lnSpc>
              <a:spcBef>
                <a:spcPts val="375"/>
              </a:spcBef>
              <a:spcAft>
                <a:spcPts val="0"/>
              </a:spcAft>
              <a:buClr>
                <a:schemeClr val="dk2"/>
              </a:buClr>
              <a:buSzPts val="1800"/>
              <a:buFont typeface="NTR"/>
              <a:buChar char="-"/>
              <a:defRPr sz="1800" b="0" i="0" u="none" strike="noStrike" cap="none">
                <a:solidFill>
                  <a:srgbClr val="3A3838"/>
                </a:solidFill>
                <a:latin typeface="Arial"/>
                <a:ea typeface="Arial"/>
                <a:cs typeface="Arial"/>
                <a:sym typeface="Arial"/>
              </a:defRPr>
            </a:lvl4pPr>
            <a:lvl5pPr marL="2286000" marR="0" lvl="4" indent="-342900" algn="l" rtl="0">
              <a:lnSpc>
                <a:spcPct val="90000"/>
              </a:lnSpc>
              <a:spcBef>
                <a:spcPts val="375"/>
              </a:spcBef>
              <a:spcAft>
                <a:spcPts val="0"/>
              </a:spcAft>
              <a:buClr>
                <a:schemeClr val="dk2"/>
              </a:buClr>
              <a:buSzPts val="1800"/>
              <a:buFont typeface="NTR"/>
              <a:buChar char="‣"/>
              <a:defRPr sz="1800" b="0" i="0" u="none" strike="noStrike" cap="none">
                <a:solidFill>
                  <a:srgbClr val="3A3838"/>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
        <p:nvSpPr>
          <p:cNvPr id="18" name="Google Shape;18;p22"/>
          <p:cNvSpPr/>
          <p:nvPr/>
        </p:nvSpPr>
        <p:spPr>
          <a:xfrm>
            <a:off x="0" y="4632722"/>
            <a:ext cx="9144000" cy="510778"/>
          </a:xfrm>
          <a:prstGeom prst="rect">
            <a:avLst/>
          </a:prstGeom>
          <a:gradFill>
            <a:gsLst>
              <a:gs pos="0">
                <a:srgbClr val="6BE6FF"/>
              </a:gs>
              <a:gs pos="13000">
                <a:srgbClr val="6BE6FF"/>
              </a:gs>
              <a:gs pos="99000">
                <a:srgbClr val="00B3D6"/>
              </a:gs>
              <a:gs pos="100000">
                <a:srgbClr val="00B3D6"/>
              </a:gs>
            </a:gsLst>
            <a:lin ang="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13"/>
              <a:buFont typeface="Arial"/>
              <a:buNone/>
            </a:pPr>
            <a:endParaRPr sz="1013" b="0" i="0" u="none" strike="noStrike" cap="none">
              <a:solidFill>
                <a:schemeClr val="lt1"/>
              </a:solidFill>
              <a:latin typeface="Arial"/>
              <a:ea typeface="Arial"/>
              <a:cs typeface="Arial"/>
              <a:sym typeface="Arial"/>
            </a:endParaRPr>
          </a:p>
        </p:txBody>
      </p:sp>
      <p:sp>
        <p:nvSpPr>
          <p:cNvPr id="19" name="Google Shape;19;p22"/>
          <p:cNvSpPr txBox="1"/>
          <p:nvPr/>
        </p:nvSpPr>
        <p:spPr>
          <a:xfrm>
            <a:off x="3485690" y="4810863"/>
            <a:ext cx="5262894" cy="197939"/>
          </a:xfrm>
          <a:prstGeom prst="rect">
            <a:avLst/>
          </a:prstGeom>
          <a:noFill/>
          <a:ln>
            <a:noFill/>
          </a:ln>
        </p:spPr>
        <p:txBody>
          <a:bodyPr spcFirstLastPara="1" wrap="square" lIns="0" tIns="0" rIns="0" bIns="0" anchor="t" anchorCtr="0">
            <a:spAutoFit/>
          </a:bodyPr>
          <a:lstStyle/>
          <a:p>
            <a:pPr marL="0" marR="0" lvl="0" indent="0" algn="r" rtl="0">
              <a:lnSpc>
                <a:spcPct val="70000"/>
              </a:lnSpc>
              <a:spcBef>
                <a:spcPts val="0"/>
              </a:spcBef>
              <a:spcAft>
                <a:spcPts val="0"/>
              </a:spcAft>
              <a:buClr>
                <a:srgbClr val="000000"/>
              </a:buClr>
              <a:buSzPts val="1800"/>
              <a:buFont typeface="Arial"/>
              <a:buNone/>
            </a:pPr>
            <a:r>
              <a:rPr lang="en-US" sz="1800" b="1" i="0" u="none" strike="noStrike" cap="none">
                <a:solidFill>
                  <a:schemeClr val="lt1"/>
                </a:solidFill>
                <a:latin typeface="Arial"/>
                <a:ea typeface="Arial"/>
                <a:cs typeface="Arial"/>
                <a:sym typeface="Arial"/>
              </a:rPr>
              <a:t>ISPE Student &amp; EL Hackathon 2021</a:t>
            </a:r>
            <a:endParaRPr sz="1400" b="0" i="0" u="none" strike="noStrike" cap="none">
              <a:solidFill>
                <a:srgbClr val="000000"/>
              </a:solidFill>
              <a:latin typeface="Arial"/>
              <a:ea typeface="Arial"/>
              <a:cs typeface="Arial"/>
              <a:sym typeface="Arial"/>
            </a:endParaRPr>
          </a:p>
        </p:txBody>
      </p:sp>
      <p:sp>
        <p:nvSpPr>
          <p:cNvPr id="20" name="Google Shape;20;p22"/>
          <p:cNvSpPr/>
          <p:nvPr/>
        </p:nvSpPr>
        <p:spPr>
          <a:xfrm>
            <a:off x="0" y="4587505"/>
            <a:ext cx="9144000" cy="45719"/>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13"/>
              <a:buFont typeface="Arial"/>
              <a:buNone/>
            </a:pPr>
            <a:endParaRPr sz="1013" b="0" i="0" u="none" strike="noStrike" cap="none">
              <a:solidFill>
                <a:schemeClr val="lt1"/>
              </a:solidFill>
              <a:latin typeface="Arial"/>
              <a:ea typeface="Arial"/>
              <a:cs typeface="Arial"/>
              <a:sym typeface="Arial"/>
            </a:endParaRPr>
          </a:p>
        </p:txBody>
      </p:sp>
      <p:sp>
        <p:nvSpPr>
          <p:cNvPr id="21" name="Google Shape;21;p22"/>
          <p:cNvSpPr/>
          <p:nvPr/>
        </p:nvSpPr>
        <p:spPr>
          <a:xfrm>
            <a:off x="0" y="1346"/>
            <a:ext cx="9144000" cy="118872"/>
          </a:xfrm>
          <a:prstGeom prst="rect">
            <a:avLst/>
          </a:prstGeom>
          <a:gradFill>
            <a:gsLst>
              <a:gs pos="0">
                <a:srgbClr val="6BE6FF"/>
              </a:gs>
              <a:gs pos="13000">
                <a:srgbClr val="6BE6FF"/>
              </a:gs>
              <a:gs pos="98000">
                <a:srgbClr val="00B3D6"/>
              </a:gs>
              <a:gs pos="100000">
                <a:srgbClr val="00B3D6"/>
              </a:gs>
            </a:gsLst>
            <a:lin ang="0" scaled="0"/>
          </a:gra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013"/>
              <a:buFont typeface="Arial"/>
              <a:buNone/>
            </a:pPr>
            <a:endParaRPr sz="1013" b="0" i="0" u="none" strike="noStrike" cap="none">
              <a:solidFill>
                <a:schemeClr val="lt1"/>
              </a:solidFill>
              <a:latin typeface="Arial"/>
              <a:ea typeface="Arial"/>
              <a:cs typeface="Arial"/>
              <a:sym typeface="Arial"/>
            </a:endParaRPr>
          </a:p>
        </p:txBody>
      </p:sp>
      <p:pic>
        <p:nvPicPr>
          <p:cNvPr id="8" name="Picture 7" descr="Text&#10;&#10;Description automatically generated">
            <a:extLst>
              <a:ext uri="{FF2B5EF4-FFF2-40B4-BE49-F238E27FC236}">
                <a16:creationId xmlns:a16="http://schemas.microsoft.com/office/drawing/2014/main" id="{DB61E180-470F-45F3-B083-DE1170457350}"/>
              </a:ext>
            </a:extLst>
          </p:cNvPr>
          <p:cNvPicPr>
            <a:picLocks noChangeAspect="1"/>
          </p:cNvPicPr>
          <p:nvPr userDrawn="1"/>
        </p:nvPicPr>
        <p:blipFill>
          <a:blip r:embed="rId5"/>
          <a:stretch>
            <a:fillRect/>
          </a:stretch>
        </p:blipFill>
        <p:spPr>
          <a:xfrm>
            <a:off x="395416" y="4665587"/>
            <a:ext cx="2615411" cy="445047"/>
          </a:xfrm>
          <a:prstGeom prst="rect">
            <a:avLst/>
          </a:prstGeom>
        </p:spPr>
      </p:pic>
      <p:pic>
        <p:nvPicPr>
          <p:cNvPr id="9" name="Google Shape;237;p2">
            <a:extLst>
              <a:ext uri="{FF2B5EF4-FFF2-40B4-BE49-F238E27FC236}">
                <a16:creationId xmlns:a16="http://schemas.microsoft.com/office/drawing/2014/main" id="{B7E9328C-28D1-439E-88FB-1538AC9DC84E}"/>
              </a:ext>
            </a:extLst>
          </p:cNvPr>
          <p:cNvPicPr preferRelativeResize="0"/>
          <p:nvPr userDrawn="1"/>
        </p:nvPicPr>
        <p:blipFill rotWithShape="1">
          <a:blip r:embed="rId6">
            <a:alphaModFix/>
          </a:blip>
          <a:srcRect/>
          <a:stretch/>
        </p:blipFill>
        <p:spPr>
          <a:xfrm>
            <a:off x="8106020" y="203199"/>
            <a:ext cx="710526" cy="654051"/>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1" r:id="rId1"/>
    <p:sldLayoutId id="2147483653" r:id="rId2"/>
    <p:sldLayoutId id="2147483657"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10" name="Google Shape;10;p20" descr="A picture containing light, traffic, small, water&#10;&#10;Description automatically generated"/>
          <p:cNvPicPr preferRelativeResize="0"/>
          <p:nvPr/>
        </p:nvPicPr>
        <p:blipFill rotWithShape="1">
          <a:blip r:embed="rId3">
            <a:alphaModFix/>
          </a:blip>
          <a:srcRect/>
          <a:stretch/>
        </p:blipFill>
        <p:spPr>
          <a:xfrm>
            <a:off x="0" y="0"/>
            <a:ext cx="9144000" cy="5143500"/>
          </a:xfrm>
          <a:prstGeom prst="rect">
            <a:avLst/>
          </a:prstGeom>
          <a:noFill/>
          <a:ln>
            <a:noFill/>
          </a:ln>
        </p:spPr>
      </p:pic>
      <p:pic>
        <p:nvPicPr>
          <p:cNvPr id="11" name="Google Shape;11;p20" descr="Text&#10;&#10;Description automatically generated"/>
          <p:cNvPicPr preferRelativeResize="0"/>
          <p:nvPr/>
        </p:nvPicPr>
        <p:blipFill rotWithShape="1">
          <a:blip r:embed="rId4">
            <a:alphaModFix/>
          </a:blip>
          <a:srcRect/>
          <a:stretch/>
        </p:blipFill>
        <p:spPr>
          <a:xfrm>
            <a:off x="362344" y="285476"/>
            <a:ext cx="2615411" cy="445047"/>
          </a:xfrm>
          <a:prstGeom prst="rect">
            <a:avLst/>
          </a:prstGeom>
          <a:noFill/>
          <a:ln>
            <a:noFill/>
          </a:ln>
        </p:spPr>
      </p:pic>
      <p:pic>
        <p:nvPicPr>
          <p:cNvPr id="4" name="Google Shape;237;p2">
            <a:extLst>
              <a:ext uri="{FF2B5EF4-FFF2-40B4-BE49-F238E27FC236}">
                <a16:creationId xmlns:a16="http://schemas.microsoft.com/office/drawing/2014/main" id="{6ABF02CD-A9B8-4C76-839A-B894D6C3B1BE}"/>
              </a:ext>
            </a:extLst>
          </p:cNvPr>
          <p:cNvPicPr preferRelativeResize="0"/>
          <p:nvPr userDrawn="1"/>
        </p:nvPicPr>
        <p:blipFill rotWithShape="1">
          <a:blip r:embed="rId5">
            <a:alphaModFix/>
          </a:blip>
          <a:srcRect/>
          <a:stretch/>
        </p:blipFill>
        <p:spPr>
          <a:xfrm>
            <a:off x="8071130" y="180973"/>
            <a:ext cx="710526" cy="654051"/>
          </a:xfrm>
          <a:prstGeom prst="rect">
            <a:avLst/>
          </a:prstGeom>
          <a:noFill/>
          <a:ln>
            <a:noFill/>
          </a:ln>
        </p:spPr>
      </p:pic>
    </p:spTree>
    <p:extLst>
      <p:ext uri="{BB962C8B-B14F-4D97-AF65-F5344CB8AC3E}">
        <p14:creationId xmlns:p14="http://schemas.microsoft.com/office/powerpoint/2010/main" val="62026293"/>
      </p:ext>
    </p:extLst>
  </p:cSld>
  <p:clrMap bg1="lt1" tx1="dk1" bg2="dk2" tx2="lt2" accent1="accent1" accent2="accent2" accent3="accent3" accent4="accent4" accent5="accent5" accent6="accent6" hlink="hlink" folHlink="folHlink"/>
  <p:sldLayoutIdLst>
    <p:sldLayoutId id="2147483660"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1"/>
          <p:cNvSpPr txBox="1">
            <a:spLocks noGrp="1"/>
          </p:cNvSpPr>
          <p:nvPr>
            <p:ph type="ctrTitle"/>
          </p:nvPr>
        </p:nvSpPr>
        <p:spPr>
          <a:xfrm>
            <a:off x="2389114" y="505092"/>
            <a:ext cx="6613500" cy="1206000"/>
          </a:xfrm>
          <a:prstGeom prst="rect">
            <a:avLst/>
          </a:prstGeom>
          <a:noFill/>
          <a:ln>
            <a:noFill/>
          </a:ln>
        </p:spPr>
        <p:txBody>
          <a:bodyPr spcFirstLastPara="1" wrap="square" lIns="91425" tIns="45700" rIns="91425" bIns="45700" anchor="b" anchorCtr="0">
            <a:noAutofit/>
          </a:bodyPr>
          <a:lstStyle/>
          <a:p>
            <a:pPr marL="0" lvl="0" indent="0" algn="r" rtl="0">
              <a:lnSpc>
                <a:spcPct val="90000"/>
              </a:lnSpc>
              <a:spcBef>
                <a:spcPts val="0"/>
              </a:spcBef>
              <a:spcAft>
                <a:spcPts val="0"/>
              </a:spcAft>
              <a:buClr>
                <a:schemeClr val="accent1"/>
              </a:buClr>
              <a:buSzPts val="3300"/>
              <a:buFont typeface="Arial"/>
              <a:buNone/>
            </a:pPr>
            <a:r>
              <a:rPr lang="en-US" sz="3200" dirty="0"/>
              <a:t>ISPE Student &amp; Emerging Leaders Virtual Hackathon 2021</a:t>
            </a:r>
            <a:endParaRPr sz="3200" dirty="0"/>
          </a:p>
        </p:txBody>
      </p:sp>
      <p:sp>
        <p:nvSpPr>
          <p:cNvPr id="229" name="Google Shape;229;p1"/>
          <p:cNvSpPr txBox="1">
            <a:spLocks noGrp="1"/>
          </p:cNvSpPr>
          <p:nvPr>
            <p:ph type="subTitle" idx="1"/>
          </p:nvPr>
        </p:nvSpPr>
        <p:spPr>
          <a:xfrm>
            <a:off x="3423514" y="1876481"/>
            <a:ext cx="5579100" cy="489600"/>
          </a:xfrm>
          <a:prstGeom prst="rect">
            <a:avLst/>
          </a:prstGeom>
          <a:noFill/>
          <a:ln>
            <a:noFill/>
          </a:ln>
        </p:spPr>
        <p:txBody>
          <a:bodyPr spcFirstLastPara="1" wrap="square" lIns="0" tIns="0" rIns="0" bIns="0" anchor="t" anchorCtr="0">
            <a:noAutofit/>
          </a:bodyPr>
          <a:lstStyle/>
          <a:p>
            <a:pPr marL="0" lvl="0" indent="0" algn="r" rtl="0">
              <a:lnSpc>
                <a:spcPct val="83333"/>
              </a:lnSpc>
              <a:spcBef>
                <a:spcPts val="0"/>
              </a:spcBef>
              <a:spcAft>
                <a:spcPts val="0"/>
              </a:spcAft>
              <a:buClr>
                <a:srgbClr val="3A3838"/>
              </a:buClr>
              <a:buSzPts val="1800"/>
              <a:buNone/>
            </a:pPr>
            <a:r>
              <a:rPr lang="en-US" sz="1800" b="1" dirty="0"/>
              <a:t>08 February - 05 March 2021 </a:t>
            </a:r>
            <a:endParaRPr sz="1800" b="1" dirty="0"/>
          </a:p>
          <a:p>
            <a:pPr marL="0" lvl="0" indent="0" algn="r" rtl="0">
              <a:lnSpc>
                <a:spcPct val="83333"/>
              </a:lnSpc>
              <a:spcBef>
                <a:spcPts val="0"/>
              </a:spcBef>
              <a:spcAft>
                <a:spcPts val="0"/>
              </a:spcAft>
              <a:buClr>
                <a:srgbClr val="3A3838"/>
              </a:buClr>
              <a:buSzPts val="1800"/>
              <a:buNone/>
            </a:pPr>
            <a:endParaRPr sz="1800" b="1" dirty="0"/>
          </a:p>
          <a:p>
            <a:pPr marL="0" lvl="0" indent="0" algn="r" rtl="0">
              <a:lnSpc>
                <a:spcPct val="83333"/>
              </a:lnSpc>
              <a:spcBef>
                <a:spcPts val="0"/>
              </a:spcBef>
              <a:spcAft>
                <a:spcPts val="0"/>
              </a:spcAft>
              <a:buClr>
                <a:srgbClr val="3A3838"/>
              </a:buClr>
              <a:buSzPts val="1800"/>
              <a:buNone/>
            </a:pPr>
            <a:endParaRPr sz="1800" b="1" dirty="0"/>
          </a:p>
          <a:p>
            <a:pPr marL="0" lvl="0" indent="0" algn="r" rtl="0">
              <a:lnSpc>
                <a:spcPct val="83333"/>
              </a:lnSpc>
              <a:spcBef>
                <a:spcPts val="0"/>
              </a:spcBef>
              <a:spcAft>
                <a:spcPts val="0"/>
              </a:spcAft>
              <a:buClr>
                <a:srgbClr val="3A3838"/>
              </a:buClr>
              <a:buSzPts val="1800"/>
              <a:buNone/>
            </a:pPr>
            <a:endParaRPr sz="1800" b="1" dirty="0"/>
          </a:p>
          <a:p>
            <a:pPr marL="0" lvl="0" indent="0" algn="r" rtl="0">
              <a:lnSpc>
                <a:spcPct val="100000"/>
              </a:lnSpc>
              <a:spcBef>
                <a:spcPts val="375"/>
              </a:spcBef>
              <a:spcAft>
                <a:spcPts val="0"/>
              </a:spcAft>
              <a:buClr>
                <a:srgbClr val="3A3838"/>
              </a:buClr>
              <a:buSzPts val="1500"/>
              <a:buNone/>
            </a:pPr>
            <a:endParaRPr dirty="0"/>
          </a:p>
        </p:txBody>
      </p:sp>
    </p:spTree>
    <p:extLst>
      <p:ext uri="{BB962C8B-B14F-4D97-AF65-F5344CB8AC3E}">
        <p14:creationId xmlns:p14="http://schemas.microsoft.com/office/powerpoint/2010/main" val="3698434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47"/>
        <p:cNvGrpSpPr/>
        <p:nvPr/>
      </p:nvGrpSpPr>
      <p:grpSpPr>
        <a:xfrm>
          <a:off x="0" y="0"/>
          <a:ext cx="0" cy="0"/>
          <a:chOff x="0" y="0"/>
          <a:chExt cx="0" cy="0"/>
        </a:xfrm>
      </p:grpSpPr>
      <p:sp>
        <p:nvSpPr>
          <p:cNvPr id="548" name="Google Shape;548;gbb6a33b280_0_106"/>
          <p:cNvSpPr txBox="1">
            <a:spLocks noGrp="1"/>
          </p:cNvSpPr>
          <p:nvPr>
            <p:ph type="title"/>
          </p:nvPr>
        </p:nvSpPr>
        <p:spPr>
          <a:xfrm>
            <a:off x="327454" y="246949"/>
            <a:ext cx="8421000" cy="994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accent1"/>
              </a:buClr>
              <a:buSzPts val="2400"/>
              <a:buFont typeface="Arial"/>
              <a:buNone/>
            </a:pPr>
            <a:r>
              <a:rPr lang="en-US"/>
              <a:t>Problem Statement</a:t>
            </a:r>
            <a:br>
              <a:rPr lang="en-US" sz="2400"/>
            </a:br>
            <a:endParaRPr sz="4100"/>
          </a:p>
        </p:txBody>
      </p:sp>
      <p:sp>
        <p:nvSpPr>
          <p:cNvPr id="549" name="Google Shape;549;gbb6a33b280_0_106"/>
          <p:cNvSpPr txBox="1">
            <a:spLocks noGrp="1"/>
          </p:cNvSpPr>
          <p:nvPr>
            <p:ph type="body" idx="1"/>
          </p:nvPr>
        </p:nvSpPr>
        <p:spPr>
          <a:xfrm>
            <a:off x="65236" y="1019953"/>
            <a:ext cx="8421000" cy="3607109"/>
          </a:xfrm>
          <a:prstGeom prst="rect">
            <a:avLst/>
          </a:prstGeom>
          <a:noFill/>
          <a:ln>
            <a:noFill/>
          </a:ln>
        </p:spPr>
        <p:txBody>
          <a:bodyPr spcFirstLastPara="1" wrap="square" lIns="91425" tIns="45700" rIns="91425" bIns="45700" anchor="t" anchorCtr="0">
            <a:noAutofit/>
          </a:bodyPr>
          <a:lstStyle/>
          <a:p>
            <a:pPr marL="457200" lvl="0" indent="-228600" algn="l" rtl="0">
              <a:lnSpc>
                <a:spcPct val="100000"/>
              </a:lnSpc>
              <a:spcBef>
                <a:spcPts val="750"/>
              </a:spcBef>
              <a:spcAft>
                <a:spcPts val="0"/>
              </a:spcAft>
              <a:buSzPts val="2400"/>
              <a:buNone/>
            </a:pPr>
            <a:r>
              <a:rPr lang="en-US" sz="1400" b="1"/>
              <a:t>	Pharmaceutical Universal Exports </a:t>
            </a:r>
            <a:r>
              <a:rPr lang="en-US" sz="1400"/>
              <a:t>serves as CMO (Contract Manufacturing Organisation) for several pharmaceutical and consumer care companies. At your main site you produce a variety of solid pharmaceutical products and dietary supplements for all countries and almost all business regions covering Americas, APAC and EMEA market. From a strategical perspective, the BOM (Board of Management) of Ph. Universal Exports identified digital transformation as a key enabler to achieve the 2021 business target. The aim is to push their sites to find lean solutions without over-engineering their digital journey. </a:t>
            </a:r>
            <a:endParaRPr/>
          </a:p>
          <a:p>
            <a:pPr marL="457200" lvl="0" indent="-228600" algn="l" rtl="0">
              <a:lnSpc>
                <a:spcPct val="100000"/>
              </a:lnSpc>
              <a:spcBef>
                <a:spcPts val="750"/>
              </a:spcBef>
              <a:spcAft>
                <a:spcPts val="0"/>
              </a:spcAft>
              <a:buSzPts val="2400"/>
              <a:buNone/>
            </a:pPr>
            <a:endParaRPr sz="1400"/>
          </a:p>
          <a:p>
            <a:pPr marL="457200" lvl="0" indent="-228600" algn="l" rtl="0">
              <a:lnSpc>
                <a:spcPct val="100000"/>
              </a:lnSpc>
              <a:spcBef>
                <a:spcPts val="750"/>
              </a:spcBef>
              <a:spcAft>
                <a:spcPts val="0"/>
              </a:spcAft>
              <a:buSzPts val="2400"/>
              <a:buNone/>
            </a:pPr>
            <a:r>
              <a:rPr lang="en-US" sz="1400"/>
              <a:t>	Beside the positive decision to endower on the digital journey, the BOM also decided to further reduce costs while demanding an improved quality oversight. Both objectives are the main business for Q1 2021. The pressure to deliver is high, since your competitors managed to reduce their prices dramatically and promise an equally high-quality standard. Your only opportunity to meet the targets is to leverage digital transformation. </a:t>
            </a:r>
            <a:endParaRPr sz="1400"/>
          </a:p>
          <a:p>
            <a:pPr marL="457200" lvl="0" indent="-228600" algn="l" rtl="0">
              <a:lnSpc>
                <a:spcPct val="90000"/>
              </a:lnSpc>
              <a:spcBef>
                <a:spcPts val="750"/>
              </a:spcBef>
              <a:spcAft>
                <a:spcPts val="0"/>
              </a:spcAft>
              <a:buClr>
                <a:srgbClr val="3A3838"/>
              </a:buClr>
              <a:buSzPts val="2400"/>
              <a:buFont typeface="Arial"/>
              <a:buNone/>
            </a:pPr>
            <a:endParaRPr sz="1400"/>
          </a:p>
          <a:p>
            <a:pPr marL="0" lvl="0" indent="0" algn="l" rtl="0">
              <a:lnSpc>
                <a:spcPct val="100000"/>
              </a:lnSpc>
              <a:spcBef>
                <a:spcPts val="1400"/>
              </a:spcBef>
              <a:spcAft>
                <a:spcPts val="0"/>
              </a:spcAft>
              <a:buClr>
                <a:schemeClr val="accent1"/>
              </a:buClr>
              <a:buSzPts val="1400"/>
              <a:buNone/>
            </a:pPr>
            <a:endParaRPr sz="1500"/>
          </a:p>
        </p:txBody>
      </p:sp>
      <p:sp>
        <p:nvSpPr>
          <p:cNvPr id="550" name="Google Shape;550;gbb6a33b280_0_106"/>
          <p:cNvSpPr txBox="1"/>
          <p:nvPr/>
        </p:nvSpPr>
        <p:spPr>
          <a:xfrm>
            <a:off x="6257266" y="607682"/>
            <a:ext cx="311100" cy="1980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1500"/>
              <a:buFont typeface="Arial"/>
              <a:buNone/>
            </a:pPr>
            <a:r>
              <a:rPr lang="en-US" sz="1500" b="1" i="0" u="none" strike="noStrike" cap="none">
                <a:solidFill>
                  <a:schemeClr val="lt1"/>
                </a:solidFill>
                <a:latin typeface="Arial"/>
                <a:ea typeface="Arial"/>
                <a:cs typeface="Arial"/>
                <a:sym typeface="Arial"/>
              </a:rPr>
              <a:t>PH</a:t>
            </a:r>
            <a:endParaRPr sz="1500" b="1" i="0" u="none" strike="noStrike" cap="none">
              <a:solidFill>
                <a:schemeClr val="lt1"/>
              </a:solidFill>
              <a:latin typeface="Arial"/>
              <a:ea typeface="Arial"/>
              <a:cs typeface="Arial"/>
              <a:sym typeface="Arial"/>
            </a:endParaRPr>
          </a:p>
        </p:txBody>
      </p:sp>
      <p:grpSp>
        <p:nvGrpSpPr>
          <p:cNvPr id="551" name="Google Shape;551;gbb6a33b280_0_106"/>
          <p:cNvGrpSpPr/>
          <p:nvPr/>
        </p:nvGrpSpPr>
        <p:grpSpPr>
          <a:xfrm>
            <a:off x="7115157" y="308667"/>
            <a:ext cx="1701389" cy="688565"/>
            <a:chOff x="6164376" y="462544"/>
            <a:chExt cx="1701389" cy="688565"/>
          </a:xfrm>
        </p:grpSpPr>
        <p:sp>
          <p:nvSpPr>
            <p:cNvPr id="552" name="Google Shape;552;gbb6a33b280_0_106"/>
            <p:cNvSpPr/>
            <p:nvPr/>
          </p:nvSpPr>
          <p:spPr>
            <a:xfrm>
              <a:off x="6164377" y="462544"/>
              <a:ext cx="1629300" cy="688500"/>
            </a:xfrm>
            <a:prstGeom prst="rect">
              <a:avLst/>
            </a:prstGeom>
            <a:solidFill>
              <a:srgbClr val="10384F"/>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Arial"/>
                <a:ea typeface="Arial"/>
                <a:cs typeface="Arial"/>
                <a:sym typeface="Arial"/>
              </a:endParaRPr>
            </a:p>
          </p:txBody>
        </p:sp>
        <p:pic>
          <p:nvPicPr>
            <p:cNvPr id="553" name="Google Shape;553;gbb6a33b280_0_106" descr="Welt"/>
            <p:cNvPicPr preferRelativeResize="0"/>
            <p:nvPr/>
          </p:nvPicPr>
          <p:blipFill rotWithShape="1">
            <a:blip r:embed="rId3">
              <a:alphaModFix/>
            </a:blip>
            <a:srcRect/>
            <a:stretch/>
          </p:blipFill>
          <p:spPr>
            <a:xfrm>
              <a:off x="6164376" y="465309"/>
              <a:ext cx="685800" cy="685800"/>
            </a:xfrm>
            <a:prstGeom prst="rect">
              <a:avLst/>
            </a:prstGeom>
            <a:noFill/>
            <a:ln>
              <a:noFill/>
            </a:ln>
          </p:spPr>
        </p:pic>
        <p:sp>
          <p:nvSpPr>
            <p:cNvPr id="554" name="Google Shape;554;gbb6a33b280_0_106"/>
            <p:cNvSpPr txBox="1"/>
            <p:nvPr/>
          </p:nvSpPr>
          <p:spPr>
            <a:xfrm>
              <a:off x="6351725" y="683606"/>
              <a:ext cx="311100" cy="1980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FFFFFF"/>
                </a:buClr>
                <a:buSzPts val="1500"/>
                <a:buFont typeface="Arial"/>
                <a:buNone/>
              </a:pPr>
              <a:r>
                <a:rPr lang="en-US" sz="1500" b="1" i="0" u="none" strike="noStrike" cap="none">
                  <a:solidFill>
                    <a:srgbClr val="FFFFFF"/>
                  </a:solidFill>
                  <a:latin typeface="Arial"/>
                  <a:ea typeface="Arial"/>
                  <a:cs typeface="Arial"/>
                  <a:sym typeface="Arial"/>
                </a:rPr>
                <a:t>PH</a:t>
              </a:r>
              <a:endParaRPr sz="1500" b="1" i="0" u="none" strike="noStrike" cap="none">
                <a:solidFill>
                  <a:srgbClr val="FFFFFF"/>
                </a:solidFill>
                <a:latin typeface="Arial"/>
                <a:ea typeface="Arial"/>
                <a:cs typeface="Arial"/>
                <a:sym typeface="Arial"/>
              </a:endParaRPr>
            </a:p>
          </p:txBody>
        </p:sp>
        <p:sp>
          <p:nvSpPr>
            <p:cNvPr id="555" name="Google Shape;555;gbb6a33b280_0_106"/>
            <p:cNvSpPr txBox="1"/>
            <p:nvPr/>
          </p:nvSpPr>
          <p:spPr>
            <a:xfrm>
              <a:off x="6850265" y="593909"/>
              <a:ext cx="1015500" cy="4548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D30F4B"/>
                </a:buClr>
                <a:buSzPts val="1500"/>
                <a:buFont typeface="Arial"/>
                <a:buNone/>
              </a:pPr>
              <a:r>
                <a:rPr lang="en-US" sz="1500" b="1" i="0" u="none" strike="noStrike" cap="none">
                  <a:solidFill>
                    <a:srgbClr val="D30F4B"/>
                  </a:solidFill>
                  <a:latin typeface="Arial"/>
                  <a:ea typeface="Arial"/>
                  <a:cs typeface="Arial"/>
                  <a:sym typeface="Arial"/>
                </a:rPr>
                <a:t>Universal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D30F4B"/>
                </a:buClr>
                <a:buSzPts val="1500"/>
                <a:buFont typeface="Arial"/>
                <a:buNone/>
              </a:pPr>
              <a:r>
                <a:rPr lang="en-US" sz="1500" b="1" i="0" u="none" strike="noStrike" cap="none">
                  <a:solidFill>
                    <a:srgbClr val="D30F4B"/>
                  </a:solidFill>
                  <a:latin typeface="Arial"/>
                  <a:ea typeface="Arial"/>
                  <a:cs typeface="Arial"/>
                  <a:sym typeface="Arial"/>
                </a:rPr>
                <a:t>Exports</a:t>
              </a:r>
              <a:endParaRPr sz="1800" b="1" i="0" u="none" strike="noStrike" cap="none">
                <a:solidFill>
                  <a:srgbClr val="D30F4B"/>
                </a:solidFill>
                <a:latin typeface="Arial"/>
                <a:ea typeface="Arial"/>
                <a:cs typeface="Arial"/>
                <a:sym typeface="Arial"/>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59"/>
        <p:cNvGrpSpPr/>
        <p:nvPr/>
      </p:nvGrpSpPr>
      <p:grpSpPr>
        <a:xfrm>
          <a:off x="0" y="0"/>
          <a:ext cx="0" cy="0"/>
          <a:chOff x="0" y="0"/>
          <a:chExt cx="0" cy="0"/>
        </a:xfrm>
      </p:grpSpPr>
      <p:sp>
        <p:nvSpPr>
          <p:cNvPr id="560" name="Google Shape;560;p55"/>
          <p:cNvSpPr txBox="1">
            <a:spLocks noGrp="1"/>
          </p:cNvSpPr>
          <p:nvPr>
            <p:ph type="title"/>
          </p:nvPr>
        </p:nvSpPr>
        <p:spPr>
          <a:xfrm>
            <a:off x="327454" y="246949"/>
            <a:ext cx="8421000" cy="994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accent1"/>
              </a:buClr>
              <a:buSzPts val="2400"/>
              <a:buFont typeface="Arial"/>
              <a:buNone/>
            </a:pPr>
            <a:r>
              <a:rPr lang="en-US"/>
              <a:t>Problem Statement</a:t>
            </a:r>
            <a:br>
              <a:rPr lang="en-US" sz="2400"/>
            </a:br>
            <a:endParaRPr sz="4100"/>
          </a:p>
        </p:txBody>
      </p:sp>
      <p:sp>
        <p:nvSpPr>
          <p:cNvPr id="561" name="Google Shape;561;p55"/>
          <p:cNvSpPr txBox="1">
            <a:spLocks noGrp="1"/>
          </p:cNvSpPr>
          <p:nvPr>
            <p:ph type="body" idx="1"/>
          </p:nvPr>
        </p:nvSpPr>
        <p:spPr>
          <a:xfrm>
            <a:off x="188259" y="805682"/>
            <a:ext cx="8230742" cy="3607109"/>
          </a:xfrm>
          <a:prstGeom prst="rect">
            <a:avLst/>
          </a:prstGeom>
          <a:noFill/>
          <a:ln>
            <a:noFill/>
          </a:ln>
        </p:spPr>
        <p:txBody>
          <a:bodyPr spcFirstLastPara="1" wrap="square" lIns="91425" tIns="45700" rIns="91425" bIns="45700" anchor="t" anchorCtr="0">
            <a:noAutofit/>
          </a:bodyPr>
          <a:lstStyle/>
          <a:p>
            <a:pPr marL="457200" lvl="0" indent="-228600" algn="l" rtl="0">
              <a:lnSpc>
                <a:spcPct val="90000"/>
              </a:lnSpc>
              <a:spcBef>
                <a:spcPts val="750"/>
              </a:spcBef>
              <a:spcAft>
                <a:spcPts val="0"/>
              </a:spcAft>
              <a:buClr>
                <a:srgbClr val="3A3838"/>
              </a:buClr>
              <a:buSzPts val="2400"/>
              <a:buFont typeface="Arial"/>
              <a:buNone/>
            </a:pPr>
            <a:r>
              <a:rPr lang="en-US" sz="1400" b="1"/>
              <a:t>	Congratulations! </a:t>
            </a:r>
            <a:endParaRPr sz="1400" b="1"/>
          </a:p>
          <a:p>
            <a:pPr marL="457200" lvl="0" indent="-228600" algn="l" rtl="0">
              <a:lnSpc>
                <a:spcPct val="90000"/>
              </a:lnSpc>
              <a:spcBef>
                <a:spcPts val="750"/>
              </a:spcBef>
              <a:spcAft>
                <a:spcPts val="0"/>
              </a:spcAft>
              <a:buClr>
                <a:srgbClr val="3A3838"/>
              </a:buClr>
              <a:buSzPts val="2400"/>
              <a:buFont typeface="Arial"/>
              <a:buNone/>
            </a:pPr>
            <a:endParaRPr sz="1400"/>
          </a:p>
          <a:p>
            <a:pPr marL="457200" lvl="0" indent="-228600" algn="l" rtl="0">
              <a:lnSpc>
                <a:spcPct val="90000"/>
              </a:lnSpc>
              <a:spcBef>
                <a:spcPts val="750"/>
              </a:spcBef>
              <a:spcAft>
                <a:spcPts val="0"/>
              </a:spcAft>
              <a:buClr>
                <a:srgbClr val="3A3838"/>
              </a:buClr>
              <a:buSzPts val="2400"/>
              <a:buFont typeface="Arial"/>
              <a:buNone/>
            </a:pPr>
            <a:r>
              <a:rPr lang="en-US" sz="1400"/>
              <a:t>	Your cross-functional team have been announced to be the lead digital team for your site. Your team has been granted the full ownership regarding the development and launch of new digital solutions. </a:t>
            </a:r>
            <a:endParaRPr/>
          </a:p>
          <a:p>
            <a:pPr marL="457200" lvl="0" indent="-228600" algn="l" rtl="0">
              <a:lnSpc>
                <a:spcPct val="90000"/>
              </a:lnSpc>
              <a:spcBef>
                <a:spcPts val="750"/>
              </a:spcBef>
              <a:spcAft>
                <a:spcPts val="0"/>
              </a:spcAft>
              <a:buClr>
                <a:srgbClr val="3A3838"/>
              </a:buClr>
              <a:buSzPts val="2400"/>
              <a:buFont typeface="Arial"/>
              <a:buNone/>
            </a:pPr>
            <a:endParaRPr sz="1400"/>
          </a:p>
          <a:p>
            <a:pPr marL="457200" lvl="0" indent="-228600" algn="l" rtl="0">
              <a:lnSpc>
                <a:spcPct val="90000"/>
              </a:lnSpc>
              <a:spcBef>
                <a:spcPts val="750"/>
              </a:spcBef>
              <a:spcAft>
                <a:spcPts val="0"/>
              </a:spcAft>
              <a:buClr>
                <a:srgbClr val="3A3838"/>
              </a:buClr>
              <a:buSzPts val="2400"/>
              <a:buFont typeface="Arial"/>
              <a:buNone/>
            </a:pPr>
            <a:r>
              <a:rPr lang="en-US" sz="1400"/>
              <a:t>	The team needs to deliver against the mentioned business targets. Together with your Site Lead you have identified significant benefits in bringing the paper-based documentation of your batch records into a digital readable form. </a:t>
            </a:r>
            <a:endParaRPr/>
          </a:p>
          <a:p>
            <a:pPr marL="457200" lvl="0" indent="-228600" algn="l" rtl="0">
              <a:lnSpc>
                <a:spcPct val="90000"/>
              </a:lnSpc>
              <a:spcBef>
                <a:spcPts val="750"/>
              </a:spcBef>
              <a:spcAft>
                <a:spcPts val="0"/>
              </a:spcAft>
              <a:buClr>
                <a:srgbClr val="3A3838"/>
              </a:buClr>
              <a:buSzPts val="2400"/>
              <a:buFont typeface="Arial"/>
              <a:buNone/>
            </a:pPr>
            <a:endParaRPr sz="1400"/>
          </a:p>
          <a:p>
            <a:pPr marL="457200" lvl="0" indent="-228600" algn="l" rtl="0">
              <a:lnSpc>
                <a:spcPct val="90000"/>
              </a:lnSpc>
              <a:spcBef>
                <a:spcPts val="750"/>
              </a:spcBef>
              <a:spcAft>
                <a:spcPts val="0"/>
              </a:spcAft>
              <a:buClr>
                <a:srgbClr val="3A3838"/>
              </a:buClr>
              <a:buSzPts val="2400"/>
              <a:buFont typeface="Arial"/>
              <a:buNone/>
            </a:pPr>
            <a:r>
              <a:rPr lang="en-US" sz="1400"/>
              <a:t>	This will enable further process improvements and increase the quality oversight!</a:t>
            </a:r>
            <a:endParaRPr/>
          </a:p>
          <a:p>
            <a:pPr marL="457200" lvl="0" indent="-228600" algn="l" rtl="0">
              <a:lnSpc>
                <a:spcPct val="90000"/>
              </a:lnSpc>
              <a:spcBef>
                <a:spcPts val="750"/>
              </a:spcBef>
              <a:spcAft>
                <a:spcPts val="0"/>
              </a:spcAft>
              <a:buClr>
                <a:srgbClr val="3A3838"/>
              </a:buClr>
              <a:buSzPts val="2400"/>
              <a:buFont typeface="Arial"/>
              <a:buNone/>
            </a:pPr>
            <a:endParaRPr sz="1400"/>
          </a:p>
          <a:p>
            <a:pPr marL="457200" lvl="0" indent="-228600" algn="l" rtl="0">
              <a:lnSpc>
                <a:spcPct val="90000"/>
              </a:lnSpc>
              <a:spcBef>
                <a:spcPts val="750"/>
              </a:spcBef>
              <a:spcAft>
                <a:spcPts val="0"/>
              </a:spcAft>
              <a:buClr>
                <a:srgbClr val="3A3838"/>
              </a:buClr>
              <a:buSzPts val="2400"/>
              <a:buFont typeface="Arial"/>
              <a:buNone/>
            </a:pPr>
            <a:r>
              <a:rPr lang="en-US" sz="1400"/>
              <a:t>	Good luck on this incredible journey!</a:t>
            </a:r>
            <a:endParaRPr/>
          </a:p>
          <a:p>
            <a:pPr marL="457200" lvl="0" indent="-228600" algn="l" rtl="0">
              <a:lnSpc>
                <a:spcPct val="90000"/>
              </a:lnSpc>
              <a:spcBef>
                <a:spcPts val="750"/>
              </a:spcBef>
              <a:spcAft>
                <a:spcPts val="0"/>
              </a:spcAft>
              <a:buClr>
                <a:srgbClr val="3A3838"/>
              </a:buClr>
              <a:buSzPts val="2400"/>
              <a:buFont typeface="Arial"/>
              <a:buNone/>
            </a:pPr>
            <a:endParaRPr sz="1400"/>
          </a:p>
          <a:p>
            <a:pPr marL="0" lvl="0" indent="0" algn="l" rtl="0">
              <a:lnSpc>
                <a:spcPct val="100000"/>
              </a:lnSpc>
              <a:spcBef>
                <a:spcPts val="1400"/>
              </a:spcBef>
              <a:spcAft>
                <a:spcPts val="0"/>
              </a:spcAft>
              <a:buClr>
                <a:schemeClr val="accent1"/>
              </a:buClr>
              <a:buSzPts val="1400"/>
              <a:buNone/>
            </a:pPr>
            <a:endParaRPr sz="1500"/>
          </a:p>
        </p:txBody>
      </p:sp>
      <p:sp>
        <p:nvSpPr>
          <p:cNvPr id="562" name="Google Shape;562;p55"/>
          <p:cNvSpPr txBox="1"/>
          <p:nvPr/>
        </p:nvSpPr>
        <p:spPr>
          <a:xfrm>
            <a:off x="6257266" y="607682"/>
            <a:ext cx="311100" cy="1980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1500"/>
              <a:buFont typeface="Arial"/>
              <a:buNone/>
            </a:pPr>
            <a:r>
              <a:rPr lang="en-US" sz="1500" b="1" i="0" u="none" strike="noStrike" cap="none">
                <a:solidFill>
                  <a:schemeClr val="lt1"/>
                </a:solidFill>
                <a:latin typeface="Arial"/>
                <a:ea typeface="Arial"/>
                <a:cs typeface="Arial"/>
                <a:sym typeface="Arial"/>
              </a:rPr>
              <a:t>PH</a:t>
            </a:r>
            <a:endParaRPr sz="1500" b="1" i="0" u="none" strike="noStrike" cap="none">
              <a:solidFill>
                <a:schemeClr val="lt1"/>
              </a:solidFill>
              <a:latin typeface="Arial"/>
              <a:ea typeface="Arial"/>
              <a:cs typeface="Arial"/>
              <a:sym typeface="Arial"/>
            </a:endParaRPr>
          </a:p>
        </p:txBody>
      </p:sp>
      <p:grpSp>
        <p:nvGrpSpPr>
          <p:cNvPr id="563" name="Google Shape;563;p55"/>
          <p:cNvGrpSpPr/>
          <p:nvPr/>
        </p:nvGrpSpPr>
        <p:grpSpPr>
          <a:xfrm>
            <a:off x="7159882" y="263399"/>
            <a:ext cx="1701389" cy="688565"/>
            <a:chOff x="6164376" y="462544"/>
            <a:chExt cx="1701389" cy="688565"/>
          </a:xfrm>
        </p:grpSpPr>
        <p:sp>
          <p:nvSpPr>
            <p:cNvPr id="564" name="Google Shape;564;p55"/>
            <p:cNvSpPr/>
            <p:nvPr/>
          </p:nvSpPr>
          <p:spPr>
            <a:xfrm>
              <a:off x="6164377" y="462544"/>
              <a:ext cx="1629300" cy="688500"/>
            </a:xfrm>
            <a:prstGeom prst="rect">
              <a:avLst/>
            </a:prstGeom>
            <a:solidFill>
              <a:srgbClr val="10384F"/>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Arial"/>
                <a:ea typeface="Arial"/>
                <a:cs typeface="Arial"/>
                <a:sym typeface="Arial"/>
              </a:endParaRPr>
            </a:p>
          </p:txBody>
        </p:sp>
        <p:pic>
          <p:nvPicPr>
            <p:cNvPr id="565" name="Google Shape;565;p55" descr="Welt"/>
            <p:cNvPicPr preferRelativeResize="0"/>
            <p:nvPr/>
          </p:nvPicPr>
          <p:blipFill rotWithShape="1">
            <a:blip r:embed="rId3">
              <a:alphaModFix/>
            </a:blip>
            <a:srcRect/>
            <a:stretch/>
          </p:blipFill>
          <p:spPr>
            <a:xfrm>
              <a:off x="6164376" y="465309"/>
              <a:ext cx="685800" cy="685800"/>
            </a:xfrm>
            <a:prstGeom prst="rect">
              <a:avLst/>
            </a:prstGeom>
            <a:noFill/>
            <a:ln>
              <a:noFill/>
            </a:ln>
          </p:spPr>
        </p:pic>
        <p:sp>
          <p:nvSpPr>
            <p:cNvPr id="566" name="Google Shape;566;p55"/>
            <p:cNvSpPr txBox="1"/>
            <p:nvPr/>
          </p:nvSpPr>
          <p:spPr>
            <a:xfrm>
              <a:off x="6351725" y="683606"/>
              <a:ext cx="311100" cy="1980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FFFFFF"/>
                </a:buClr>
                <a:buSzPts val="1500"/>
                <a:buFont typeface="Arial"/>
                <a:buNone/>
              </a:pPr>
              <a:r>
                <a:rPr lang="en-US" sz="1500" b="1" i="0" u="none" strike="noStrike" cap="none">
                  <a:solidFill>
                    <a:srgbClr val="FFFFFF"/>
                  </a:solidFill>
                  <a:latin typeface="Arial"/>
                  <a:ea typeface="Arial"/>
                  <a:cs typeface="Arial"/>
                  <a:sym typeface="Arial"/>
                </a:rPr>
                <a:t>PH</a:t>
              </a:r>
              <a:endParaRPr sz="1500" b="1" i="0" u="none" strike="noStrike" cap="none">
                <a:solidFill>
                  <a:srgbClr val="FFFFFF"/>
                </a:solidFill>
                <a:latin typeface="Arial"/>
                <a:ea typeface="Arial"/>
                <a:cs typeface="Arial"/>
                <a:sym typeface="Arial"/>
              </a:endParaRPr>
            </a:p>
          </p:txBody>
        </p:sp>
        <p:sp>
          <p:nvSpPr>
            <p:cNvPr id="567" name="Google Shape;567;p55"/>
            <p:cNvSpPr txBox="1"/>
            <p:nvPr/>
          </p:nvSpPr>
          <p:spPr>
            <a:xfrm>
              <a:off x="6850265" y="593909"/>
              <a:ext cx="1015500" cy="4548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D30F4B"/>
                </a:buClr>
                <a:buSzPts val="1500"/>
                <a:buFont typeface="Arial"/>
                <a:buNone/>
              </a:pPr>
              <a:r>
                <a:rPr lang="en-US" sz="1500" b="1" i="0" u="none" strike="noStrike" cap="none">
                  <a:solidFill>
                    <a:srgbClr val="D30F4B"/>
                  </a:solidFill>
                  <a:latin typeface="Arial"/>
                  <a:ea typeface="Arial"/>
                  <a:cs typeface="Arial"/>
                  <a:sym typeface="Arial"/>
                </a:rPr>
                <a:t>Universal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D30F4B"/>
                </a:buClr>
                <a:buSzPts val="1500"/>
                <a:buFont typeface="Arial"/>
                <a:buNone/>
              </a:pPr>
              <a:r>
                <a:rPr lang="en-US" sz="1500" b="1" i="0" u="none" strike="noStrike" cap="none">
                  <a:solidFill>
                    <a:srgbClr val="D30F4B"/>
                  </a:solidFill>
                  <a:latin typeface="Arial"/>
                  <a:ea typeface="Arial"/>
                  <a:cs typeface="Arial"/>
                  <a:sym typeface="Arial"/>
                </a:rPr>
                <a:t>Exports</a:t>
              </a:r>
              <a:endParaRPr sz="1800" b="1" i="0" u="none" strike="noStrike" cap="none">
                <a:solidFill>
                  <a:srgbClr val="D30F4B"/>
                </a:solidFill>
                <a:latin typeface="Arial"/>
                <a:ea typeface="Arial"/>
                <a:cs typeface="Arial"/>
                <a:sym typeface="Arial"/>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71"/>
        <p:cNvGrpSpPr/>
        <p:nvPr/>
      </p:nvGrpSpPr>
      <p:grpSpPr>
        <a:xfrm>
          <a:off x="0" y="0"/>
          <a:ext cx="0" cy="0"/>
          <a:chOff x="0" y="0"/>
          <a:chExt cx="0" cy="0"/>
        </a:xfrm>
      </p:grpSpPr>
      <p:sp>
        <p:nvSpPr>
          <p:cNvPr id="572" name="Google Shape;572;p56"/>
          <p:cNvSpPr txBox="1">
            <a:spLocks noGrp="1"/>
          </p:cNvSpPr>
          <p:nvPr>
            <p:ph type="title"/>
          </p:nvPr>
        </p:nvSpPr>
        <p:spPr>
          <a:xfrm>
            <a:off x="327454" y="246949"/>
            <a:ext cx="8421000" cy="994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accent1"/>
              </a:buClr>
              <a:buSzPts val="2400"/>
              <a:buFont typeface="Arial"/>
              <a:buNone/>
            </a:pPr>
            <a:r>
              <a:rPr lang="en-US"/>
              <a:t>Problem Statement</a:t>
            </a:r>
            <a:br>
              <a:rPr lang="en-US" sz="2400"/>
            </a:br>
            <a:endParaRPr sz="4100"/>
          </a:p>
        </p:txBody>
      </p:sp>
      <p:sp>
        <p:nvSpPr>
          <p:cNvPr id="573" name="Google Shape;573;p56"/>
          <p:cNvSpPr txBox="1">
            <a:spLocks noGrp="1"/>
          </p:cNvSpPr>
          <p:nvPr>
            <p:ph type="body" idx="1"/>
          </p:nvPr>
        </p:nvSpPr>
        <p:spPr>
          <a:xfrm>
            <a:off x="188259" y="805682"/>
            <a:ext cx="8230742" cy="3607109"/>
          </a:xfrm>
          <a:prstGeom prst="rect">
            <a:avLst/>
          </a:prstGeom>
          <a:noFill/>
          <a:ln>
            <a:noFill/>
          </a:ln>
        </p:spPr>
        <p:txBody>
          <a:bodyPr spcFirstLastPara="1" wrap="square" lIns="91425" tIns="45700" rIns="91425" bIns="45700" anchor="t" anchorCtr="0">
            <a:noAutofit/>
          </a:bodyPr>
          <a:lstStyle/>
          <a:p>
            <a:pPr marL="457200" lvl="0" indent="-228600" algn="l" rtl="0">
              <a:lnSpc>
                <a:spcPct val="90000"/>
              </a:lnSpc>
              <a:spcBef>
                <a:spcPts val="750"/>
              </a:spcBef>
              <a:spcAft>
                <a:spcPts val="0"/>
              </a:spcAft>
              <a:buClr>
                <a:srgbClr val="3A3838"/>
              </a:buClr>
              <a:buSzPts val="2400"/>
              <a:buFont typeface="Arial"/>
              <a:buNone/>
            </a:pPr>
            <a:r>
              <a:rPr lang="en-US" sz="1600"/>
              <a:t>You and your team have been chosen to develop </a:t>
            </a:r>
            <a:r>
              <a:rPr lang="en-US" sz="1600">
                <a:solidFill>
                  <a:schemeClr val="accent6"/>
                </a:solidFill>
              </a:rPr>
              <a:t>or scout for</a:t>
            </a:r>
            <a:r>
              <a:rPr lang="en-US" sz="1600"/>
              <a:t> a solution that:  </a:t>
            </a:r>
            <a:endParaRPr/>
          </a:p>
          <a:p>
            <a:pPr marL="457200" lvl="0" indent="-228600" algn="l" rtl="0">
              <a:lnSpc>
                <a:spcPct val="90000"/>
              </a:lnSpc>
              <a:spcBef>
                <a:spcPts val="750"/>
              </a:spcBef>
              <a:spcAft>
                <a:spcPts val="0"/>
              </a:spcAft>
              <a:buClr>
                <a:srgbClr val="3A3838"/>
              </a:buClr>
              <a:buSzPts val="2400"/>
              <a:buFont typeface="Arial"/>
              <a:buNone/>
            </a:pPr>
            <a:endParaRPr sz="1600"/>
          </a:p>
          <a:p>
            <a:pPr marL="571500" lvl="0" indent="-342900" algn="l" rtl="0">
              <a:lnSpc>
                <a:spcPct val="90000"/>
              </a:lnSpc>
              <a:spcBef>
                <a:spcPts val="750"/>
              </a:spcBef>
              <a:spcAft>
                <a:spcPts val="0"/>
              </a:spcAft>
              <a:buSzPts val="1600"/>
              <a:buFont typeface="Arial"/>
              <a:buAutoNum type="alphaLcParenR"/>
            </a:pPr>
            <a:r>
              <a:rPr lang="en-US" sz="1600"/>
              <a:t>Is capable of transforming paper-based documentation into a digital and readable format</a:t>
            </a:r>
            <a:endParaRPr/>
          </a:p>
          <a:p>
            <a:pPr marL="571500" lvl="0" indent="-241300" algn="l" rtl="0">
              <a:lnSpc>
                <a:spcPct val="90000"/>
              </a:lnSpc>
              <a:spcBef>
                <a:spcPts val="750"/>
              </a:spcBef>
              <a:spcAft>
                <a:spcPts val="0"/>
              </a:spcAft>
              <a:buSzPts val="1600"/>
              <a:buFont typeface="Arial"/>
              <a:buNone/>
            </a:pPr>
            <a:endParaRPr sz="1600"/>
          </a:p>
          <a:p>
            <a:pPr marL="571500" lvl="0" indent="-342900" algn="l" rtl="0">
              <a:lnSpc>
                <a:spcPct val="90000"/>
              </a:lnSpc>
              <a:spcBef>
                <a:spcPts val="750"/>
              </a:spcBef>
              <a:spcAft>
                <a:spcPts val="0"/>
              </a:spcAft>
              <a:buSzPts val="1600"/>
              <a:buFont typeface="Arial"/>
              <a:buAutoNum type="alphaLcParenR"/>
            </a:pPr>
            <a:r>
              <a:rPr lang="en-US" sz="1600"/>
              <a:t>Develop a strategy to avoid the retrospective digitalization of paper-based documentation, working towards: </a:t>
            </a:r>
            <a:endParaRPr sz="1600"/>
          </a:p>
          <a:p>
            <a:pPr marL="571500" lvl="0" indent="-342900" algn="l" rtl="0">
              <a:lnSpc>
                <a:spcPct val="90000"/>
              </a:lnSpc>
              <a:spcBef>
                <a:spcPts val="750"/>
              </a:spcBef>
              <a:spcAft>
                <a:spcPts val="0"/>
              </a:spcAft>
              <a:buSzPts val="1200"/>
              <a:buFont typeface="Arial"/>
              <a:buChar char="-"/>
            </a:pPr>
            <a:r>
              <a:rPr lang="en-US" sz="1200"/>
              <a:t>Real time availability of data </a:t>
            </a:r>
            <a:endParaRPr/>
          </a:p>
          <a:p>
            <a:pPr marL="571500" lvl="0" indent="-342900" algn="l" rtl="0">
              <a:lnSpc>
                <a:spcPct val="90000"/>
              </a:lnSpc>
              <a:spcBef>
                <a:spcPts val="750"/>
              </a:spcBef>
              <a:spcAft>
                <a:spcPts val="0"/>
              </a:spcAft>
              <a:buSzPts val="1200"/>
              <a:buFont typeface="Arial"/>
              <a:buChar char="-"/>
            </a:pPr>
            <a:r>
              <a:rPr lang="en-US" sz="1200"/>
              <a:t>Avoiding manual processes</a:t>
            </a:r>
            <a:endParaRPr/>
          </a:p>
          <a:p>
            <a:pPr marL="571500" lvl="0" indent="-342900" algn="l" rtl="0">
              <a:lnSpc>
                <a:spcPct val="90000"/>
              </a:lnSpc>
              <a:spcBef>
                <a:spcPts val="750"/>
              </a:spcBef>
              <a:spcAft>
                <a:spcPts val="0"/>
              </a:spcAft>
              <a:buSzPts val="1200"/>
              <a:buFont typeface="Arial"/>
              <a:buChar char="-"/>
            </a:pPr>
            <a:r>
              <a:rPr lang="en-US" sz="1200"/>
              <a:t>Simultanious recording on paper and digital </a:t>
            </a:r>
            <a:endParaRPr sz="1200"/>
          </a:p>
          <a:p>
            <a:pPr marL="571500" lvl="0" indent="-266700" algn="l" rtl="0">
              <a:lnSpc>
                <a:spcPct val="90000"/>
              </a:lnSpc>
              <a:spcBef>
                <a:spcPts val="750"/>
              </a:spcBef>
              <a:spcAft>
                <a:spcPts val="0"/>
              </a:spcAft>
              <a:buSzPts val="1200"/>
              <a:buFont typeface="Arial"/>
              <a:buNone/>
            </a:pPr>
            <a:endParaRPr sz="1200"/>
          </a:p>
          <a:p>
            <a:pPr marL="571500" lvl="0" indent="-342900" algn="l" rtl="0">
              <a:lnSpc>
                <a:spcPct val="90000"/>
              </a:lnSpc>
              <a:spcBef>
                <a:spcPts val="750"/>
              </a:spcBef>
              <a:spcAft>
                <a:spcPts val="0"/>
              </a:spcAft>
              <a:buSzPts val="1600"/>
              <a:buFont typeface="Arial"/>
              <a:buAutoNum type="alphaLcParenR" startAt="3"/>
            </a:pPr>
            <a:r>
              <a:rPr lang="en-US" sz="1600"/>
              <a:t>All solutions must meet current GMP and data integrity standards </a:t>
            </a:r>
            <a:endParaRPr/>
          </a:p>
          <a:p>
            <a:pPr marL="457200" lvl="0" indent="-228600" algn="l" rtl="0">
              <a:lnSpc>
                <a:spcPct val="90000"/>
              </a:lnSpc>
              <a:spcBef>
                <a:spcPts val="750"/>
              </a:spcBef>
              <a:spcAft>
                <a:spcPts val="0"/>
              </a:spcAft>
              <a:buClr>
                <a:srgbClr val="3A3838"/>
              </a:buClr>
              <a:buSzPts val="2400"/>
              <a:buFont typeface="Arial"/>
              <a:buNone/>
            </a:pPr>
            <a:endParaRPr sz="1100"/>
          </a:p>
          <a:p>
            <a:pPr marL="0" lvl="0" indent="0" algn="l" rtl="0">
              <a:lnSpc>
                <a:spcPct val="100000"/>
              </a:lnSpc>
              <a:spcBef>
                <a:spcPts val="1400"/>
              </a:spcBef>
              <a:spcAft>
                <a:spcPts val="0"/>
              </a:spcAft>
              <a:buClr>
                <a:schemeClr val="accent1"/>
              </a:buClr>
              <a:buSzPts val="1400"/>
              <a:buNone/>
            </a:pPr>
            <a:endParaRPr sz="1500"/>
          </a:p>
        </p:txBody>
      </p:sp>
      <p:sp>
        <p:nvSpPr>
          <p:cNvPr id="574" name="Google Shape;574;p56"/>
          <p:cNvSpPr txBox="1"/>
          <p:nvPr/>
        </p:nvSpPr>
        <p:spPr>
          <a:xfrm>
            <a:off x="6257266" y="607682"/>
            <a:ext cx="311100" cy="1980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1500"/>
              <a:buFont typeface="Arial"/>
              <a:buNone/>
            </a:pPr>
            <a:r>
              <a:rPr lang="en-US" sz="1500" b="1" i="0" u="none" strike="noStrike" cap="none">
                <a:solidFill>
                  <a:schemeClr val="lt1"/>
                </a:solidFill>
                <a:latin typeface="Arial"/>
                <a:ea typeface="Arial"/>
                <a:cs typeface="Arial"/>
                <a:sym typeface="Arial"/>
              </a:rPr>
              <a:t>PH</a:t>
            </a:r>
            <a:endParaRPr sz="1500" b="1" i="0" u="none" strike="noStrike" cap="none">
              <a:solidFill>
                <a:schemeClr val="lt1"/>
              </a:solidFill>
              <a:latin typeface="Arial"/>
              <a:ea typeface="Arial"/>
              <a:cs typeface="Arial"/>
              <a:sym typeface="Arial"/>
            </a:endParaRPr>
          </a:p>
        </p:txBody>
      </p:sp>
      <p:grpSp>
        <p:nvGrpSpPr>
          <p:cNvPr id="575" name="Google Shape;575;p56"/>
          <p:cNvGrpSpPr/>
          <p:nvPr/>
        </p:nvGrpSpPr>
        <p:grpSpPr>
          <a:xfrm>
            <a:off x="7159882" y="263399"/>
            <a:ext cx="1701389" cy="688565"/>
            <a:chOff x="6164376" y="462544"/>
            <a:chExt cx="1701389" cy="688565"/>
          </a:xfrm>
        </p:grpSpPr>
        <p:sp>
          <p:nvSpPr>
            <p:cNvPr id="576" name="Google Shape;576;p56"/>
            <p:cNvSpPr/>
            <p:nvPr/>
          </p:nvSpPr>
          <p:spPr>
            <a:xfrm>
              <a:off x="6164377" y="462544"/>
              <a:ext cx="1629300" cy="688500"/>
            </a:xfrm>
            <a:prstGeom prst="rect">
              <a:avLst/>
            </a:prstGeom>
            <a:solidFill>
              <a:srgbClr val="10384F"/>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Arial"/>
                <a:ea typeface="Arial"/>
                <a:cs typeface="Arial"/>
                <a:sym typeface="Arial"/>
              </a:endParaRPr>
            </a:p>
          </p:txBody>
        </p:sp>
        <p:pic>
          <p:nvPicPr>
            <p:cNvPr id="577" name="Google Shape;577;p56" descr="Welt"/>
            <p:cNvPicPr preferRelativeResize="0"/>
            <p:nvPr/>
          </p:nvPicPr>
          <p:blipFill rotWithShape="1">
            <a:blip r:embed="rId3">
              <a:alphaModFix/>
            </a:blip>
            <a:srcRect/>
            <a:stretch/>
          </p:blipFill>
          <p:spPr>
            <a:xfrm>
              <a:off x="6164376" y="465309"/>
              <a:ext cx="685800" cy="685800"/>
            </a:xfrm>
            <a:prstGeom prst="rect">
              <a:avLst/>
            </a:prstGeom>
            <a:noFill/>
            <a:ln>
              <a:noFill/>
            </a:ln>
          </p:spPr>
        </p:pic>
        <p:sp>
          <p:nvSpPr>
            <p:cNvPr id="578" name="Google Shape;578;p56"/>
            <p:cNvSpPr txBox="1"/>
            <p:nvPr/>
          </p:nvSpPr>
          <p:spPr>
            <a:xfrm>
              <a:off x="6351725" y="683606"/>
              <a:ext cx="311100" cy="1980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FFFFFF"/>
                </a:buClr>
                <a:buSzPts val="1500"/>
                <a:buFont typeface="Arial"/>
                <a:buNone/>
              </a:pPr>
              <a:r>
                <a:rPr lang="en-US" sz="1500" b="1" i="0" u="none" strike="noStrike" cap="none">
                  <a:solidFill>
                    <a:srgbClr val="FFFFFF"/>
                  </a:solidFill>
                  <a:latin typeface="Arial"/>
                  <a:ea typeface="Arial"/>
                  <a:cs typeface="Arial"/>
                  <a:sym typeface="Arial"/>
                </a:rPr>
                <a:t>PH</a:t>
              </a:r>
              <a:endParaRPr sz="1500" b="1" i="0" u="none" strike="noStrike" cap="none">
                <a:solidFill>
                  <a:srgbClr val="FFFFFF"/>
                </a:solidFill>
                <a:latin typeface="Arial"/>
                <a:ea typeface="Arial"/>
                <a:cs typeface="Arial"/>
                <a:sym typeface="Arial"/>
              </a:endParaRPr>
            </a:p>
          </p:txBody>
        </p:sp>
        <p:sp>
          <p:nvSpPr>
            <p:cNvPr id="579" name="Google Shape;579;p56"/>
            <p:cNvSpPr txBox="1"/>
            <p:nvPr/>
          </p:nvSpPr>
          <p:spPr>
            <a:xfrm>
              <a:off x="6850265" y="593909"/>
              <a:ext cx="1015500" cy="4548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D30F4B"/>
                </a:buClr>
                <a:buSzPts val="1500"/>
                <a:buFont typeface="Arial"/>
                <a:buNone/>
              </a:pPr>
              <a:r>
                <a:rPr lang="en-US" sz="1500" b="1" i="0" u="none" strike="noStrike" cap="none">
                  <a:solidFill>
                    <a:srgbClr val="D30F4B"/>
                  </a:solidFill>
                  <a:latin typeface="Arial"/>
                  <a:ea typeface="Arial"/>
                  <a:cs typeface="Arial"/>
                  <a:sym typeface="Arial"/>
                </a:rPr>
                <a:t>Universal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D30F4B"/>
                </a:buClr>
                <a:buSzPts val="1500"/>
                <a:buFont typeface="Arial"/>
                <a:buNone/>
              </a:pPr>
              <a:r>
                <a:rPr lang="en-US" sz="1500" b="1" i="0" u="none" strike="noStrike" cap="none">
                  <a:solidFill>
                    <a:srgbClr val="D30F4B"/>
                  </a:solidFill>
                  <a:latin typeface="Arial"/>
                  <a:ea typeface="Arial"/>
                  <a:cs typeface="Arial"/>
                  <a:sym typeface="Arial"/>
                </a:rPr>
                <a:t>Exports</a:t>
              </a:r>
              <a:endParaRPr sz="1800" b="1" i="0" u="none" strike="noStrike" cap="none">
                <a:solidFill>
                  <a:srgbClr val="D30F4B"/>
                </a:solidFill>
                <a:latin typeface="Arial"/>
                <a:ea typeface="Arial"/>
                <a:cs typeface="Arial"/>
                <a:sym typeface="Arial"/>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83"/>
        <p:cNvGrpSpPr/>
        <p:nvPr/>
      </p:nvGrpSpPr>
      <p:grpSpPr>
        <a:xfrm>
          <a:off x="0" y="0"/>
          <a:ext cx="0" cy="0"/>
          <a:chOff x="0" y="0"/>
          <a:chExt cx="0" cy="0"/>
        </a:xfrm>
      </p:grpSpPr>
      <p:sp>
        <p:nvSpPr>
          <p:cNvPr id="584" name="Google Shape;584;p57"/>
          <p:cNvSpPr txBox="1">
            <a:spLocks noGrp="1"/>
          </p:cNvSpPr>
          <p:nvPr>
            <p:ph type="title"/>
          </p:nvPr>
        </p:nvSpPr>
        <p:spPr>
          <a:xfrm>
            <a:off x="327454" y="246949"/>
            <a:ext cx="8421000" cy="994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accent1"/>
              </a:buClr>
              <a:buSzPts val="2400"/>
              <a:buFont typeface="Arial"/>
              <a:buNone/>
            </a:pPr>
            <a:r>
              <a:rPr lang="en-US"/>
              <a:t>Problem Statement</a:t>
            </a:r>
            <a:br>
              <a:rPr lang="en-US" sz="2400"/>
            </a:br>
            <a:endParaRPr sz="4100"/>
          </a:p>
        </p:txBody>
      </p:sp>
      <p:sp>
        <p:nvSpPr>
          <p:cNvPr id="585" name="Google Shape;585;p57"/>
          <p:cNvSpPr txBox="1">
            <a:spLocks noGrp="1"/>
          </p:cNvSpPr>
          <p:nvPr>
            <p:ph type="body" idx="1"/>
          </p:nvPr>
        </p:nvSpPr>
        <p:spPr>
          <a:xfrm>
            <a:off x="0" y="1043194"/>
            <a:ext cx="8816546" cy="3607109"/>
          </a:xfrm>
          <a:prstGeom prst="rect">
            <a:avLst/>
          </a:prstGeom>
          <a:noFill/>
          <a:ln>
            <a:noFill/>
          </a:ln>
        </p:spPr>
        <p:txBody>
          <a:bodyPr spcFirstLastPara="1" wrap="square" lIns="91425" tIns="45700" rIns="91425" bIns="45700" anchor="t" anchorCtr="0">
            <a:noAutofit/>
          </a:bodyPr>
          <a:lstStyle/>
          <a:p>
            <a:pPr marL="457200" lvl="0" indent="-228600" algn="l" rtl="0">
              <a:lnSpc>
                <a:spcPct val="90000"/>
              </a:lnSpc>
              <a:spcBef>
                <a:spcPts val="750"/>
              </a:spcBef>
              <a:spcAft>
                <a:spcPts val="0"/>
              </a:spcAft>
              <a:buClr>
                <a:srgbClr val="3A3838"/>
              </a:buClr>
              <a:buSzPts val="2400"/>
              <a:buFont typeface="Arial"/>
              <a:buNone/>
            </a:pPr>
            <a:r>
              <a:rPr lang="en-US" sz="1600"/>
              <a:t>	In the midst of the current Covid-19 pandemic, your team is not permitted on site and needs to work virtually.</a:t>
            </a:r>
            <a:endParaRPr/>
          </a:p>
          <a:p>
            <a:pPr marL="457200" lvl="0" indent="-228600" algn="l" rtl="0">
              <a:lnSpc>
                <a:spcPct val="90000"/>
              </a:lnSpc>
              <a:spcBef>
                <a:spcPts val="750"/>
              </a:spcBef>
              <a:spcAft>
                <a:spcPts val="0"/>
              </a:spcAft>
              <a:buClr>
                <a:srgbClr val="3A3838"/>
              </a:buClr>
              <a:buSzPts val="2400"/>
              <a:buFont typeface="Arial"/>
              <a:buNone/>
            </a:pPr>
            <a:endParaRPr sz="1600"/>
          </a:p>
          <a:p>
            <a:pPr marL="457200" lvl="0" indent="-228600" algn="l" rtl="0">
              <a:lnSpc>
                <a:spcPct val="90000"/>
              </a:lnSpc>
              <a:spcBef>
                <a:spcPts val="750"/>
              </a:spcBef>
              <a:spcAft>
                <a:spcPts val="0"/>
              </a:spcAft>
              <a:buClr>
                <a:srgbClr val="3A3838"/>
              </a:buClr>
              <a:buSzPts val="2400"/>
              <a:buFont typeface="Arial"/>
              <a:buNone/>
            </a:pPr>
            <a:r>
              <a:rPr lang="en-US" sz="1600"/>
              <a:t>	Due to an unforeseen delay in the site's key investment projects, resources are sitting tight and no big investment request will gain approval. Your initial budget to end of Q1 2021 is limited to €100k. </a:t>
            </a:r>
            <a:r>
              <a:rPr lang="en-US" sz="1600" i="1"/>
              <a:t>Make a good use of it!</a:t>
            </a:r>
            <a:endParaRPr/>
          </a:p>
          <a:p>
            <a:pPr marL="457200" lvl="0" indent="-228600" algn="l" rtl="0">
              <a:lnSpc>
                <a:spcPct val="90000"/>
              </a:lnSpc>
              <a:spcBef>
                <a:spcPts val="750"/>
              </a:spcBef>
              <a:spcAft>
                <a:spcPts val="0"/>
              </a:spcAft>
              <a:buClr>
                <a:srgbClr val="3A3838"/>
              </a:buClr>
              <a:buSzPts val="2400"/>
              <a:buFont typeface="Arial"/>
              <a:buNone/>
            </a:pPr>
            <a:endParaRPr sz="1600">
              <a:solidFill>
                <a:schemeClr val="dk2"/>
              </a:solidFill>
            </a:endParaRPr>
          </a:p>
          <a:p>
            <a:pPr marL="457200" lvl="0" indent="-228600" algn="l" rtl="0">
              <a:lnSpc>
                <a:spcPct val="90000"/>
              </a:lnSpc>
              <a:spcBef>
                <a:spcPts val="750"/>
              </a:spcBef>
              <a:spcAft>
                <a:spcPts val="0"/>
              </a:spcAft>
              <a:buClr>
                <a:srgbClr val="3A3838"/>
              </a:buClr>
              <a:buSzPts val="2400"/>
              <a:buFont typeface="Arial"/>
              <a:buNone/>
            </a:pPr>
            <a:r>
              <a:rPr lang="en-US" sz="1600"/>
              <a:t>	Please note, due to your committed production volumes as contract manufacturer, a shut-down in production, e.g. for the rollout of a new and more powerful MES (Manufacturing Execution System) or the replacement of old machines for machines with a higher degree of connectivity, is not feasible. </a:t>
            </a:r>
            <a:endParaRPr/>
          </a:p>
          <a:p>
            <a:pPr marL="457200" lvl="0" indent="-228600" algn="l" rtl="0">
              <a:lnSpc>
                <a:spcPct val="90000"/>
              </a:lnSpc>
              <a:spcBef>
                <a:spcPts val="750"/>
              </a:spcBef>
              <a:spcAft>
                <a:spcPts val="0"/>
              </a:spcAft>
              <a:buClr>
                <a:srgbClr val="3A3838"/>
              </a:buClr>
              <a:buSzPts val="2400"/>
              <a:buFont typeface="Arial"/>
              <a:buNone/>
            </a:pPr>
            <a:endParaRPr sz="1100"/>
          </a:p>
          <a:p>
            <a:pPr marL="0" lvl="0" indent="0" algn="l" rtl="0">
              <a:lnSpc>
                <a:spcPct val="100000"/>
              </a:lnSpc>
              <a:spcBef>
                <a:spcPts val="1400"/>
              </a:spcBef>
              <a:spcAft>
                <a:spcPts val="0"/>
              </a:spcAft>
              <a:buClr>
                <a:schemeClr val="accent1"/>
              </a:buClr>
              <a:buSzPts val="1400"/>
              <a:buNone/>
            </a:pPr>
            <a:endParaRPr sz="1500"/>
          </a:p>
        </p:txBody>
      </p:sp>
      <p:sp>
        <p:nvSpPr>
          <p:cNvPr id="586" name="Google Shape;586;p57"/>
          <p:cNvSpPr txBox="1"/>
          <p:nvPr/>
        </p:nvSpPr>
        <p:spPr>
          <a:xfrm>
            <a:off x="6257266" y="607682"/>
            <a:ext cx="311100" cy="1980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1500"/>
              <a:buFont typeface="Arial"/>
              <a:buNone/>
            </a:pPr>
            <a:r>
              <a:rPr lang="en-US" sz="1500" b="1" i="0" u="none" strike="noStrike" cap="none">
                <a:solidFill>
                  <a:schemeClr val="lt1"/>
                </a:solidFill>
                <a:latin typeface="Arial"/>
                <a:ea typeface="Arial"/>
                <a:cs typeface="Arial"/>
                <a:sym typeface="Arial"/>
              </a:rPr>
              <a:t>PH</a:t>
            </a:r>
            <a:endParaRPr sz="1500" b="1" i="0" u="none" strike="noStrike" cap="none">
              <a:solidFill>
                <a:schemeClr val="lt1"/>
              </a:solidFill>
              <a:latin typeface="Arial"/>
              <a:ea typeface="Arial"/>
              <a:cs typeface="Arial"/>
              <a:sym typeface="Arial"/>
            </a:endParaRPr>
          </a:p>
        </p:txBody>
      </p:sp>
      <p:grpSp>
        <p:nvGrpSpPr>
          <p:cNvPr id="587" name="Google Shape;587;p57"/>
          <p:cNvGrpSpPr/>
          <p:nvPr/>
        </p:nvGrpSpPr>
        <p:grpSpPr>
          <a:xfrm>
            <a:off x="7159882" y="263399"/>
            <a:ext cx="1701389" cy="688565"/>
            <a:chOff x="6164376" y="462544"/>
            <a:chExt cx="1701389" cy="688565"/>
          </a:xfrm>
        </p:grpSpPr>
        <p:sp>
          <p:nvSpPr>
            <p:cNvPr id="588" name="Google Shape;588;p57"/>
            <p:cNvSpPr/>
            <p:nvPr/>
          </p:nvSpPr>
          <p:spPr>
            <a:xfrm>
              <a:off x="6164377" y="462544"/>
              <a:ext cx="1629300" cy="688500"/>
            </a:xfrm>
            <a:prstGeom prst="rect">
              <a:avLst/>
            </a:prstGeom>
            <a:solidFill>
              <a:srgbClr val="10384F"/>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Arial"/>
                <a:ea typeface="Arial"/>
                <a:cs typeface="Arial"/>
                <a:sym typeface="Arial"/>
              </a:endParaRPr>
            </a:p>
          </p:txBody>
        </p:sp>
        <p:pic>
          <p:nvPicPr>
            <p:cNvPr id="589" name="Google Shape;589;p57" descr="Welt"/>
            <p:cNvPicPr preferRelativeResize="0"/>
            <p:nvPr/>
          </p:nvPicPr>
          <p:blipFill rotWithShape="1">
            <a:blip r:embed="rId3">
              <a:alphaModFix/>
            </a:blip>
            <a:srcRect/>
            <a:stretch/>
          </p:blipFill>
          <p:spPr>
            <a:xfrm>
              <a:off x="6164376" y="465309"/>
              <a:ext cx="685800" cy="685800"/>
            </a:xfrm>
            <a:prstGeom prst="rect">
              <a:avLst/>
            </a:prstGeom>
            <a:noFill/>
            <a:ln>
              <a:noFill/>
            </a:ln>
          </p:spPr>
        </p:pic>
        <p:sp>
          <p:nvSpPr>
            <p:cNvPr id="590" name="Google Shape;590;p57"/>
            <p:cNvSpPr txBox="1"/>
            <p:nvPr/>
          </p:nvSpPr>
          <p:spPr>
            <a:xfrm>
              <a:off x="6351725" y="683606"/>
              <a:ext cx="311100" cy="1980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FFFFFF"/>
                </a:buClr>
                <a:buSzPts val="1500"/>
                <a:buFont typeface="Arial"/>
                <a:buNone/>
              </a:pPr>
              <a:r>
                <a:rPr lang="en-US" sz="1500" b="1" i="0" u="none" strike="noStrike" cap="none">
                  <a:solidFill>
                    <a:srgbClr val="FFFFFF"/>
                  </a:solidFill>
                  <a:latin typeface="Arial"/>
                  <a:ea typeface="Arial"/>
                  <a:cs typeface="Arial"/>
                  <a:sym typeface="Arial"/>
                </a:rPr>
                <a:t>PH</a:t>
              </a:r>
              <a:endParaRPr sz="1500" b="1" i="0" u="none" strike="noStrike" cap="none">
                <a:solidFill>
                  <a:srgbClr val="FFFFFF"/>
                </a:solidFill>
                <a:latin typeface="Arial"/>
                <a:ea typeface="Arial"/>
                <a:cs typeface="Arial"/>
                <a:sym typeface="Arial"/>
              </a:endParaRPr>
            </a:p>
          </p:txBody>
        </p:sp>
        <p:sp>
          <p:nvSpPr>
            <p:cNvPr id="591" name="Google Shape;591;p57"/>
            <p:cNvSpPr txBox="1"/>
            <p:nvPr/>
          </p:nvSpPr>
          <p:spPr>
            <a:xfrm>
              <a:off x="6850265" y="593909"/>
              <a:ext cx="1015500" cy="4548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D30F4B"/>
                </a:buClr>
                <a:buSzPts val="1500"/>
                <a:buFont typeface="Arial"/>
                <a:buNone/>
              </a:pPr>
              <a:r>
                <a:rPr lang="en-US" sz="1500" b="1" i="0" u="none" strike="noStrike" cap="none">
                  <a:solidFill>
                    <a:srgbClr val="D30F4B"/>
                  </a:solidFill>
                  <a:latin typeface="Arial"/>
                  <a:ea typeface="Arial"/>
                  <a:cs typeface="Arial"/>
                  <a:sym typeface="Arial"/>
                </a:rPr>
                <a:t>Universal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D30F4B"/>
                </a:buClr>
                <a:buSzPts val="1500"/>
                <a:buFont typeface="Arial"/>
                <a:buNone/>
              </a:pPr>
              <a:r>
                <a:rPr lang="en-US" sz="1500" b="1" i="0" u="none" strike="noStrike" cap="none">
                  <a:solidFill>
                    <a:srgbClr val="D30F4B"/>
                  </a:solidFill>
                  <a:latin typeface="Arial"/>
                  <a:ea typeface="Arial"/>
                  <a:cs typeface="Arial"/>
                  <a:sym typeface="Arial"/>
                </a:rPr>
                <a:t>Exports</a:t>
              </a:r>
              <a:endParaRPr sz="1800" b="1" i="0" u="none" strike="noStrike" cap="none">
                <a:solidFill>
                  <a:srgbClr val="D30F4B"/>
                </a:solidFill>
                <a:latin typeface="Arial"/>
                <a:ea typeface="Arial"/>
                <a:cs typeface="Arial"/>
                <a:sym typeface="Arial"/>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95"/>
        <p:cNvGrpSpPr/>
        <p:nvPr/>
      </p:nvGrpSpPr>
      <p:grpSpPr>
        <a:xfrm>
          <a:off x="0" y="0"/>
          <a:ext cx="0" cy="0"/>
          <a:chOff x="0" y="0"/>
          <a:chExt cx="0" cy="0"/>
        </a:xfrm>
      </p:grpSpPr>
      <p:sp>
        <p:nvSpPr>
          <p:cNvPr id="596" name="Google Shape;596;p58"/>
          <p:cNvSpPr txBox="1">
            <a:spLocks noGrp="1"/>
          </p:cNvSpPr>
          <p:nvPr>
            <p:ph type="title"/>
          </p:nvPr>
        </p:nvSpPr>
        <p:spPr>
          <a:xfrm>
            <a:off x="327454" y="246949"/>
            <a:ext cx="8421000" cy="994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accent1"/>
              </a:buClr>
              <a:buSzPts val="2400"/>
              <a:buFont typeface="Arial"/>
              <a:buNone/>
            </a:pPr>
            <a:r>
              <a:rPr lang="en-US"/>
              <a:t>Problem Statement</a:t>
            </a:r>
            <a:br>
              <a:rPr lang="en-US" sz="2400"/>
            </a:br>
            <a:endParaRPr sz="4100"/>
          </a:p>
        </p:txBody>
      </p:sp>
      <p:sp>
        <p:nvSpPr>
          <p:cNvPr id="597" name="Google Shape;597;p58"/>
          <p:cNvSpPr txBox="1">
            <a:spLocks noGrp="1"/>
          </p:cNvSpPr>
          <p:nvPr>
            <p:ph type="body" idx="1"/>
          </p:nvPr>
        </p:nvSpPr>
        <p:spPr>
          <a:xfrm>
            <a:off x="0" y="1043194"/>
            <a:ext cx="8816546" cy="3607109"/>
          </a:xfrm>
          <a:prstGeom prst="rect">
            <a:avLst/>
          </a:prstGeom>
          <a:noFill/>
          <a:ln>
            <a:noFill/>
          </a:ln>
        </p:spPr>
        <p:txBody>
          <a:bodyPr spcFirstLastPara="1" wrap="square" lIns="91425" tIns="45700" rIns="91425" bIns="45700" anchor="t" anchorCtr="0">
            <a:noAutofit/>
          </a:bodyPr>
          <a:lstStyle/>
          <a:p>
            <a:pPr marL="457200" lvl="0" indent="-228600" algn="l" rtl="0">
              <a:lnSpc>
                <a:spcPct val="90000"/>
              </a:lnSpc>
              <a:spcBef>
                <a:spcPts val="750"/>
              </a:spcBef>
              <a:spcAft>
                <a:spcPts val="0"/>
              </a:spcAft>
              <a:buClr>
                <a:srgbClr val="3A3838"/>
              </a:buClr>
              <a:buSzPts val="2400"/>
              <a:buFont typeface="Arial"/>
              <a:buNone/>
            </a:pPr>
            <a:r>
              <a:rPr lang="en-US" sz="1600"/>
              <a:t>	In the midst of the current Covid-19 pandemic, your team is not permitted on site and needs to work virtually.</a:t>
            </a:r>
            <a:endParaRPr/>
          </a:p>
          <a:p>
            <a:pPr marL="457200" lvl="0" indent="-228600" algn="l" rtl="0">
              <a:lnSpc>
                <a:spcPct val="90000"/>
              </a:lnSpc>
              <a:spcBef>
                <a:spcPts val="750"/>
              </a:spcBef>
              <a:spcAft>
                <a:spcPts val="0"/>
              </a:spcAft>
              <a:buClr>
                <a:srgbClr val="3A3838"/>
              </a:buClr>
              <a:buSzPts val="2400"/>
              <a:buFont typeface="Arial"/>
              <a:buNone/>
            </a:pPr>
            <a:endParaRPr sz="1600"/>
          </a:p>
          <a:p>
            <a:pPr marL="457200" lvl="0" indent="-228600" algn="l" rtl="0">
              <a:lnSpc>
                <a:spcPct val="90000"/>
              </a:lnSpc>
              <a:spcBef>
                <a:spcPts val="750"/>
              </a:spcBef>
              <a:spcAft>
                <a:spcPts val="0"/>
              </a:spcAft>
              <a:buClr>
                <a:srgbClr val="3A3838"/>
              </a:buClr>
              <a:buSzPts val="2400"/>
              <a:buFont typeface="Arial"/>
              <a:buNone/>
            </a:pPr>
            <a:r>
              <a:rPr lang="en-US" sz="1600"/>
              <a:t>	Due to an unforeseen delay in the site's key investment projects, resources are sitting tight and no big investment request will gain approval. Your initial budget to end of Q1 2021 is limited to €100k. </a:t>
            </a:r>
            <a:r>
              <a:rPr lang="en-US" sz="1600" i="1"/>
              <a:t>Make a good use of it!</a:t>
            </a:r>
            <a:endParaRPr/>
          </a:p>
          <a:p>
            <a:pPr marL="457200" lvl="0" indent="-228600" algn="l" rtl="0">
              <a:lnSpc>
                <a:spcPct val="90000"/>
              </a:lnSpc>
              <a:spcBef>
                <a:spcPts val="750"/>
              </a:spcBef>
              <a:spcAft>
                <a:spcPts val="0"/>
              </a:spcAft>
              <a:buClr>
                <a:srgbClr val="3A3838"/>
              </a:buClr>
              <a:buSzPts val="2400"/>
              <a:buFont typeface="Arial"/>
              <a:buNone/>
            </a:pPr>
            <a:endParaRPr sz="1600">
              <a:solidFill>
                <a:schemeClr val="dk2"/>
              </a:solidFill>
            </a:endParaRPr>
          </a:p>
          <a:p>
            <a:pPr marL="457200" lvl="0" indent="-228600" algn="l" rtl="0">
              <a:lnSpc>
                <a:spcPct val="90000"/>
              </a:lnSpc>
              <a:spcBef>
                <a:spcPts val="750"/>
              </a:spcBef>
              <a:spcAft>
                <a:spcPts val="0"/>
              </a:spcAft>
              <a:buClr>
                <a:srgbClr val="3A3838"/>
              </a:buClr>
              <a:buSzPts val="2400"/>
              <a:buFont typeface="Arial"/>
              <a:buNone/>
            </a:pPr>
            <a:r>
              <a:rPr lang="en-US" sz="1600"/>
              <a:t>	Please note, due to your committed production volumes as contract manufacturer, a shut-down in production, e.g. for the rollout of a new and more powerful MES (Manufacturing Execution System) or the replacement of old machines for machines with a higher degree of connectivity, is not feasible. </a:t>
            </a:r>
            <a:endParaRPr/>
          </a:p>
          <a:p>
            <a:pPr marL="457200" lvl="0" indent="-228600" algn="l" rtl="0">
              <a:lnSpc>
                <a:spcPct val="90000"/>
              </a:lnSpc>
              <a:spcBef>
                <a:spcPts val="750"/>
              </a:spcBef>
              <a:spcAft>
                <a:spcPts val="0"/>
              </a:spcAft>
              <a:buClr>
                <a:srgbClr val="3A3838"/>
              </a:buClr>
              <a:buSzPts val="2400"/>
              <a:buFont typeface="Arial"/>
              <a:buNone/>
            </a:pPr>
            <a:endParaRPr sz="1100"/>
          </a:p>
          <a:p>
            <a:pPr marL="0" lvl="0" indent="0" algn="l" rtl="0">
              <a:lnSpc>
                <a:spcPct val="100000"/>
              </a:lnSpc>
              <a:spcBef>
                <a:spcPts val="1400"/>
              </a:spcBef>
              <a:spcAft>
                <a:spcPts val="0"/>
              </a:spcAft>
              <a:buClr>
                <a:schemeClr val="accent1"/>
              </a:buClr>
              <a:buSzPts val="1400"/>
              <a:buNone/>
            </a:pPr>
            <a:endParaRPr sz="1500"/>
          </a:p>
        </p:txBody>
      </p:sp>
      <p:sp>
        <p:nvSpPr>
          <p:cNvPr id="598" name="Google Shape;598;p58"/>
          <p:cNvSpPr txBox="1"/>
          <p:nvPr/>
        </p:nvSpPr>
        <p:spPr>
          <a:xfrm>
            <a:off x="6257266" y="607682"/>
            <a:ext cx="311100" cy="1980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1500"/>
              <a:buFont typeface="Arial"/>
              <a:buNone/>
            </a:pPr>
            <a:r>
              <a:rPr lang="en-US" sz="1500" b="1" i="0" u="none" strike="noStrike" cap="none">
                <a:solidFill>
                  <a:schemeClr val="lt1"/>
                </a:solidFill>
                <a:latin typeface="Arial"/>
                <a:ea typeface="Arial"/>
                <a:cs typeface="Arial"/>
                <a:sym typeface="Arial"/>
              </a:rPr>
              <a:t>PH</a:t>
            </a:r>
            <a:endParaRPr sz="1500" b="1" i="0" u="none" strike="noStrike" cap="none">
              <a:solidFill>
                <a:schemeClr val="lt1"/>
              </a:solidFill>
              <a:latin typeface="Arial"/>
              <a:ea typeface="Arial"/>
              <a:cs typeface="Arial"/>
              <a:sym typeface="Arial"/>
            </a:endParaRPr>
          </a:p>
        </p:txBody>
      </p:sp>
      <p:grpSp>
        <p:nvGrpSpPr>
          <p:cNvPr id="599" name="Google Shape;599;p58"/>
          <p:cNvGrpSpPr/>
          <p:nvPr/>
        </p:nvGrpSpPr>
        <p:grpSpPr>
          <a:xfrm>
            <a:off x="7159882" y="263399"/>
            <a:ext cx="1701389" cy="688565"/>
            <a:chOff x="6164376" y="462544"/>
            <a:chExt cx="1701389" cy="688565"/>
          </a:xfrm>
        </p:grpSpPr>
        <p:sp>
          <p:nvSpPr>
            <p:cNvPr id="600" name="Google Shape;600;p58"/>
            <p:cNvSpPr/>
            <p:nvPr/>
          </p:nvSpPr>
          <p:spPr>
            <a:xfrm>
              <a:off x="6164377" y="462544"/>
              <a:ext cx="1629300" cy="688500"/>
            </a:xfrm>
            <a:prstGeom prst="rect">
              <a:avLst/>
            </a:prstGeom>
            <a:solidFill>
              <a:srgbClr val="10384F"/>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Arial"/>
                <a:ea typeface="Arial"/>
                <a:cs typeface="Arial"/>
                <a:sym typeface="Arial"/>
              </a:endParaRPr>
            </a:p>
          </p:txBody>
        </p:sp>
        <p:pic>
          <p:nvPicPr>
            <p:cNvPr id="601" name="Google Shape;601;p58" descr="Welt"/>
            <p:cNvPicPr preferRelativeResize="0"/>
            <p:nvPr/>
          </p:nvPicPr>
          <p:blipFill rotWithShape="1">
            <a:blip r:embed="rId3">
              <a:alphaModFix/>
            </a:blip>
            <a:srcRect/>
            <a:stretch/>
          </p:blipFill>
          <p:spPr>
            <a:xfrm>
              <a:off x="6164376" y="465309"/>
              <a:ext cx="685800" cy="685800"/>
            </a:xfrm>
            <a:prstGeom prst="rect">
              <a:avLst/>
            </a:prstGeom>
            <a:noFill/>
            <a:ln>
              <a:noFill/>
            </a:ln>
          </p:spPr>
        </p:pic>
        <p:sp>
          <p:nvSpPr>
            <p:cNvPr id="602" name="Google Shape;602;p58"/>
            <p:cNvSpPr txBox="1"/>
            <p:nvPr/>
          </p:nvSpPr>
          <p:spPr>
            <a:xfrm>
              <a:off x="6351725" y="683606"/>
              <a:ext cx="311100" cy="1980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FFFFFF"/>
                </a:buClr>
                <a:buSzPts val="1500"/>
                <a:buFont typeface="Arial"/>
                <a:buNone/>
              </a:pPr>
              <a:r>
                <a:rPr lang="en-US" sz="1500" b="1" i="0" u="none" strike="noStrike" cap="none">
                  <a:solidFill>
                    <a:srgbClr val="FFFFFF"/>
                  </a:solidFill>
                  <a:latin typeface="Arial"/>
                  <a:ea typeface="Arial"/>
                  <a:cs typeface="Arial"/>
                  <a:sym typeface="Arial"/>
                </a:rPr>
                <a:t>PH</a:t>
              </a:r>
              <a:endParaRPr sz="1500" b="1" i="0" u="none" strike="noStrike" cap="none">
                <a:solidFill>
                  <a:srgbClr val="FFFFFF"/>
                </a:solidFill>
                <a:latin typeface="Arial"/>
                <a:ea typeface="Arial"/>
                <a:cs typeface="Arial"/>
                <a:sym typeface="Arial"/>
              </a:endParaRPr>
            </a:p>
          </p:txBody>
        </p:sp>
        <p:sp>
          <p:nvSpPr>
            <p:cNvPr id="603" name="Google Shape;603;p58"/>
            <p:cNvSpPr txBox="1"/>
            <p:nvPr/>
          </p:nvSpPr>
          <p:spPr>
            <a:xfrm>
              <a:off x="6850265" y="593909"/>
              <a:ext cx="1015500" cy="4548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D30F4B"/>
                </a:buClr>
                <a:buSzPts val="1500"/>
                <a:buFont typeface="Arial"/>
                <a:buNone/>
              </a:pPr>
              <a:r>
                <a:rPr lang="en-US" sz="1500" b="1" i="0" u="none" strike="noStrike" cap="none">
                  <a:solidFill>
                    <a:srgbClr val="D30F4B"/>
                  </a:solidFill>
                  <a:latin typeface="Arial"/>
                  <a:ea typeface="Arial"/>
                  <a:cs typeface="Arial"/>
                  <a:sym typeface="Arial"/>
                </a:rPr>
                <a:t>Universal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D30F4B"/>
                </a:buClr>
                <a:buSzPts val="1500"/>
                <a:buFont typeface="Arial"/>
                <a:buNone/>
              </a:pPr>
              <a:r>
                <a:rPr lang="en-US" sz="1500" b="1" i="0" u="none" strike="noStrike" cap="none">
                  <a:solidFill>
                    <a:srgbClr val="D30F4B"/>
                  </a:solidFill>
                  <a:latin typeface="Arial"/>
                  <a:ea typeface="Arial"/>
                  <a:cs typeface="Arial"/>
                  <a:sym typeface="Arial"/>
                </a:rPr>
                <a:t>Exports</a:t>
              </a:r>
              <a:endParaRPr sz="1800" b="1" i="0" u="none" strike="noStrike" cap="none">
                <a:solidFill>
                  <a:srgbClr val="D30F4B"/>
                </a:solidFill>
                <a:latin typeface="Arial"/>
                <a:ea typeface="Arial"/>
                <a:cs typeface="Arial"/>
                <a:sym typeface="Arial"/>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07"/>
        <p:cNvGrpSpPr/>
        <p:nvPr/>
      </p:nvGrpSpPr>
      <p:grpSpPr>
        <a:xfrm>
          <a:off x="0" y="0"/>
          <a:ext cx="0" cy="0"/>
          <a:chOff x="0" y="0"/>
          <a:chExt cx="0" cy="0"/>
        </a:xfrm>
      </p:grpSpPr>
      <p:sp>
        <p:nvSpPr>
          <p:cNvPr id="608" name="Google Shape;608;p59"/>
          <p:cNvSpPr txBox="1">
            <a:spLocks noGrp="1"/>
          </p:cNvSpPr>
          <p:nvPr>
            <p:ph type="title"/>
          </p:nvPr>
        </p:nvSpPr>
        <p:spPr>
          <a:xfrm>
            <a:off x="327454" y="273844"/>
            <a:ext cx="8421130" cy="994172"/>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300"/>
              <a:buNone/>
            </a:pPr>
            <a:r>
              <a:rPr lang="en-US"/>
              <a:t>The Challenge</a:t>
            </a:r>
            <a:endParaRPr/>
          </a:p>
        </p:txBody>
      </p:sp>
      <p:sp>
        <p:nvSpPr>
          <p:cNvPr id="609" name="Google Shape;609;p59"/>
          <p:cNvSpPr txBox="1">
            <a:spLocks noGrp="1"/>
          </p:cNvSpPr>
          <p:nvPr>
            <p:ph type="body" idx="2"/>
          </p:nvPr>
        </p:nvSpPr>
        <p:spPr>
          <a:xfrm>
            <a:off x="522050" y="1399381"/>
            <a:ext cx="8099900" cy="3563999"/>
          </a:xfrm>
          <a:prstGeom prst="rect">
            <a:avLst/>
          </a:prstGeom>
          <a:noFill/>
          <a:ln>
            <a:noFill/>
          </a:ln>
        </p:spPr>
        <p:txBody>
          <a:bodyPr spcFirstLastPara="1" wrap="square" lIns="91425" tIns="45700" rIns="91425" bIns="45700" anchor="ctr" anchorCtr="0">
            <a:normAutofit/>
          </a:bodyPr>
          <a:lstStyle/>
          <a:p>
            <a:pPr marL="457200" lvl="0" indent="-228600" algn="l" rtl="0">
              <a:lnSpc>
                <a:spcPct val="90000"/>
              </a:lnSpc>
              <a:spcBef>
                <a:spcPts val="750"/>
              </a:spcBef>
              <a:spcAft>
                <a:spcPts val="0"/>
              </a:spcAft>
              <a:buSzPts val="2400"/>
              <a:buNone/>
            </a:pPr>
            <a:endParaRPr/>
          </a:p>
          <a:p>
            <a:pPr marL="457200" lvl="0" indent="-228600" algn="l" rtl="0">
              <a:lnSpc>
                <a:spcPct val="90000"/>
              </a:lnSpc>
              <a:spcBef>
                <a:spcPts val="750"/>
              </a:spcBef>
              <a:spcAft>
                <a:spcPts val="0"/>
              </a:spcAft>
              <a:buSzPts val="2400"/>
              <a:buNone/>
            </a:pPr>
            <a:endParaRPr/>
          </a:p>
        </p:txBody>
      </p:sp>
      <p:sp>
        <p:nvSpPr>
          <p:cNvPr id="610" name="Google Shape;610;p59"/>
          <p:cNvSpPr txBox="1"/>
          <p:nvPr/>
        </p:nvSpPr>
        <p:spPr>
          <a:xfrm>
            <a:off x="7406990" y="396081"/>
            <a:ext cx="311100" cy="1980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1500"/>
              <a:buFont typeface="Arial"/>
              <a:buNone/>
            </a:pPr>
            <a:r>
              <a:rPr lang="en-US" sz="1500" b="1" i="0" u="none" strike="noStrike" cap="none">
                <a:solidFill>
                  <a:schemeClr val="lt1"/>
                </a:solidFill>
                <a:latin typeface="Arial"/>
                <a:ea typeface="Arial"/>
                <a:cs typeface="Arial"/>
                <a:sym typeface="Arial"/>
              </a:rPr>
              <a:t>PH</a:t>
            </a:r>
            <a:endParaRPr sz="1500" b="1" i="0" u="none" strike="noStrike" cap="none">
              <a:solidFill>
                <a:schemeClr val="lt1"/>
              </a:solidFill>
              <a:latin typeface="Arial"/>
              <a:ea typeface="Arial"/>
              <a:cs typeface="Arial"/>
              <a:sym typeface="Arial"/>
            </a:endParaRPr>
          </a:p>
        </p:txBody>
      </p:sp>
      <p:grpSp>
        <p:nvGrpSpPr>
          <p:cNvPr id="611" name="Google Shape;611;p59"/>
          <p:cNvGrpSpPr/>
          <p:nvPr/>
        </p:nvGrpSpPr>
        <p:grpSpPr>
          <a:xfrm>
            <a:off x="7314100" y="250943"/>
            <a:ext cx="1701389" cy="688565"/>
            <a:chOff x="6164376" y="462544"/>
            <a:chExt cx="1701389" cy="688565"/>
          </a:xfrm>
        </p:grpSpPr>
        <p:sp>
          <p:nvSpPr>
            <p:cNvPr id="612" name="Google Shape;612;p59"/>
            <p:cNvSpPr/>
            <p:nvPr/>
          </p:nvSpPr>
          <p:spPr>
            <a:xfrm>
              <a:off x="6164377" y="462544"/>
              <a:ext cx="1629300" cy="688500"/>
            </a:xfrm>
            <a:prstGeom prst="rect">
              <a:avLst/>
            </a:prstGeom>
            <a:solidFill>
              <a:srgbClr val="10384F"/>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Arial"/>
                <a:ea typeface="Arial"/>
                <a:cs typeface="Arial"/>
                <a:sym typeface="Arial"/>
              </a:endParaRPr>
            </a:p>
          </p:txBody>
        </p:sp>
        <p:pic>
          <p:nvPicPr>
            <p:cNvPr id="613" name="Google Shape;613;p59" descr="Welt"/>
            <p:cNvPicPr preferRelativeResize="0"/>
            <p:nvPr/>
          </p:nvPicPr>
          <p:blipFill rotWithShape="1">
            <a:blip r:embed="rId3">
              <a:alphaModFix/>
            </a:blip>
            <a:srcRect/>
            <a:stretch/>
          </p:blipFill>
          <p:spPr>
            <a:xfrm>
              <a:off x="6164376" y="465309"/>
              <a:ext cx="685800" cy="685800"/>
            </a:xfrm>
            <a:prstGeom prst="rect">
              <a:avLst/>
            </a:prstGeom>
            <a:noFill/>
            <a:ln>
              <a:noFill/>
            </a:ln>
          </p:spPr>
        </p:pic>
        <p:sp>
          <p:nvSpPr>
            <p:cNvPr id="614" name="Google Shape;614;p59"/>
            <p:cNvSpPr txBox="1"/>
            <p:nvPr/>
          </p:nvSpPr>
          <p:spPr>
            <a:xfrm>
              <a:off x="6351725" y="683606"/>
              <a:ext cx="311100" cy="1980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FFFFFF"/>
                </a:buClr>
                <a:buSzPts val="1500"/>
                <a:buFont typeface="Arial"/>
                <a:buNone/>
              </a:pPr>
              <a:r>
                <a:rPr lang="en-US" sz="1500" b="1" i="0" u="none" strike="noStrike" cap="none">
                  <a:solidFill>
                    <a:srgbClr val="FFFFFF"/>
                  </a:solidFill>
                  <a:latin typeface="Arial"/>
                  <a:ea typeface="Arial"/>
                  <a:cs typeface="Arial"/>
                  <a:sym typeface="Arial"/>
                </a:rPr>
                <a:t>PH</a:t>
              </a:r>
              <a:endParaRPr sz="1500" b="1" i="0" u="none" strike="noStrike" cap="none">
                <a:solidFill>
                  <a:srgbClr val="FFFFFF"/>
                </a:solidFill>
                <a:latin typeface="Arial"/>
                <a:ea typeface="Arial"/>
                <a:cs typeface="Arial"/>
                <a:sym typeface="Arial"/>
              </a:endParaRPr>
            </a:p>
          </p:txBody>
        </p:sp>
        <p:sp>
          <p:nvSpPr>
            <p:cNvPr id="615" name="Google Shape;615;p59"/>
            <p:cNvSpPr txBox="1"/>
            <p:nvPr/>
          </p:nvSpPr>
          <p:spPr>
            <a:xfrm>
              <a:off x="6850265" y="593909"/>
              <a:ext cx="1015500" cy="4548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D30F4B"/>
                </a:buClr>
                <a:buSzPts val="1500"/>
                <a:buFont typeface="Arial"/>
                <a:buNone/>
              </a:pPr>
              <a:r>
                <a:rPr lang="en-US" sz="1500" b="1" i="0" u="none" strike="noStrike" cap="none">
                  <a:solidFill>
                    <a:srgbClr val="D30F4B"/>
                  </a:solidFill>
                  <a:latin typeface="Arial"/>
                  <a:ea typeface="Arial"/>
                  <a:cs typeface="Arial"/>
                  <a:sym typeface="Arial"/>
                </a:rPr>
                <a:t>Universal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D30F4B"/>
                </a:buClr>
                <a:buSzPts val="1500"/>
                <a:buFont typeface="Arial"/>
                <a:buNone/>
              </a:pPr>
              <a:r>
                <a:rPr lang="en-US" sz="1500" b="1" i="0" u="none" strike="noStrike" cap="none">
                  <a:solidFill>
                    <a:srgbClr val="D30F4B"/>
                  </a:solidFill>
                  <a:latin typeface="Arial"/>
                  <a:ea typeface="Arial"/>
                  <a:cs typeface="Arial"/>
                  <a:sym typeface="Arial"/>
                </a:rPr>
                <a:t>Exports</a:t>
              </a:r>
              <a:endParaRPr sz="1800" b="1" i="0" u="none" strike="noStrike" cap="none">
                <a:solidFill>
                  <a:srgbClr val="D30F4B"/>
                </a:solidFill>
                <a:latin typeface="Arial"/>
                <a:ea typeface="Arial"/>
                <a:cs typeface="Arial"/>
                <a:sym typeface="Arial"/>
              </a:endParaRPr>
            </a:p>
          </p:txBody>
        </p:sp>
      </p:grpSp>
      <p:sp>
        <p:nvSpPr>
          <p:cNvPr id="616" name="Google Shape;616;p59"/>
          <p:cNvSpPr/>
          <p:nvPr/>
        </p:nvSpPr>
        <p:spPr>
          <a:xfrm>
            <a:off x="395416" y="1160185"/>
            <a:ext cx="8190366" cy="2893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Due to the different ages of your machines not all are capable to be connected to your documentation management system. Hence, your batch record is a mixture of electronically recorded elements, as well as paper-based recording of raw data. </a:t>
            </a:r>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Paper-based and manual documentation includes printouts e.g., on thermal paper, as well as handwritten entries. On top of that other units reach out to you and would like to have their paper-based logbooks being read out automatically so that the data is available for further analysis. </a:t>
            </a:r>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Please find attached examples of the paper-based documentation your site is dealing with. </a:t>
            </a:r>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Documents included, but are not limited to:</a:t>
            </a:r>
            <a:endParaRPr/>
          </a:p>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Batch records, Logbook or Shift-book (handwritten), Thermopaper printout, P&amp;I Diagrams, Machine Layouts, all kind of Checklist and IPC documentation</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theme/theme1.xml><?xml version="1.0" encoding="utf-8"?>
<a:theme xmlns:a="http://schemas.openxmlformats.org/drawingml/2006/main" name="1_Custom Design">
  <a:themeElements>
    <a:clrScheme name="AM18">
      <a:dk1>
        <a:srgbClr val="000000"/>
      </a:dk1>
      <a:lt1>
        <a:srgbClr val="FFFFFF"/>
      </a:lt1>
      <a:dk2>
        <a:srgbClr val="44546A"/>
      </a:dk2>
      <a:lt2>
        <a:srgbClr val="E7E6E6"/>
      </a:lt2>
      <a:accent1>
        <a:srgbClr val="004F82"/>
      </a:accent1>
      <a:accent2>
        <a:srgbClr val="A31814"/>
      </a:accent2>
      <a:accent3>
        <a:srgbClr val="A5A5A5"/>
      </a:accent3>
      <a:accent4>
        <a:srgbClr val="00BCE7"/>
      </a:accent4>
      <a:accent5>
        <a:srgbClr val="D80E00"/>
      </a:accent5>
      <a:accent6>
        <a:srgbClr val="BFD22B"/>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M18">
  <a:themeElements>
    <a:clrScheme name="AM18">
      <a:dk1>
        <a:srgbClr val="000000"/>
      </a:dk1>
      <a:lt1>
        <a:srgbClr val="FFFFFF"/>
      </a:lt1>
      <a:dk2>
        <a:srgbClr val="44546A"/>
      </a:dk2>
      <a:lt2>
        <a:srgbClr val="E7E6E6"/>
      </a:lt2>
      <a:accent1>
        <a:srgbClr val="004F82"/>
      </a:accent1>
      <a:accent2>
        <a:srgbClr val="A31814"/>
      </a:accent2>
      <a:accent3>
        <a:srgbClr val="A5A5A5"/>
      </a:accent3>
      <a:accent4>
        <a:srgbClr val="00BCE7"/>
      </a:accent4>
      <a:accent5>
        <a:srgbClr val="D80E00"/>
      </a:accent5>
      <a:accent6>
        <a:srgbClr val="BFD22B"/>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36DF0636BD7BB438D665CCD1F40A923" ma:contentTypeVersion="13" ma:contentTypeDescription="Create a new document." ma:contentTypeScope="" ma:versionID="9d5ff3e6748d15376cf08a1e1737bb13">
  <xsd:schema xmlns:xsd="http://www.w3.org/2001/XMLSchema" xmlns:xs="http://www.w3.org/2001/XMLSchema" xmlns:p="http://schemas.microsoft.com/office/2006/metadata/properties" xmlns:ns3="affa82cb-83cc-4b15-9ecf-b00fffab472a" xmlns:ns4="07740945-74f1-4c93-b880-cdb34cede8dc" targetNamespace="http://schemas.microsoft.com/office/2006/metadata/properties" ma:root="true" ma:fieldsID="a4a54d98e97c083d44ee8f8a9a9236e0" ns3:_="" ns4:_="">
    <xsd:import namespace="affa82cb-83cc-4b15-9ecf-b00fffab472a"/>
    <xsd:import namespace="07740945-74f1-4c93-b880-cdb34cede8d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OCR" minOccurs="0"/>
                <xsd:element ref="ns3:MediaServiceAutoKeyPoints" minOccurs="0"/>
                <xsd:element ref="ns3:MediaServiceKeyPoints"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fa82cb-83cc-4b15-9ecf-b00fffab47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7740945-74f1-4c93-b880-cdb34cede8dc"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7116FA4-C141-42CF-B8DA-E24D8DBA6EC7}">
  <ds:schemaRefs>
    <ds:schemaRef ds:uri="http://schemas.microsoft.com/sharepoint/v3/contenttype/forms"/>
  </ds:schemaRefs>
</ds:datastoreItem>
</file>

<file path=customXml/itemProps2.xml><?xml version="1.0" encoding="utf-8"?>
<ds:datastoreItem xmlns:ds="http://schemas.openxmlformats.org/officeDocument/2006/customXml" ds:itemID="{89198CA4-FA92-49DE-87E4-2516E4A84487}">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208EAED6-E6DB-48F3-AB20-7282763915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ffa82cb-83cc-4b15-9ecf-b00fffab472a"/>
    <ds:schemaRef ds:uri="07740945-74f1-4c93-b880-cdb34cede8d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297</TotalTime>
  <Words>789</Words>
  <Application>Microsoft Office PowerPoint</Application>
  <PresentationFormat>On-screen Show (16:9)</PresentationFormat>
  <Paragraphs>74</Paragraphs>
  <Slides>7</Slides>
  <Notes>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Calibri</vt:lpstr>
      <vt:lpstr>Noto Sans Symbols</vt:lpstr>
      <vt:lpstr>NTR</vt:lpstr>
      <vt:lpstr>1_Custom Design</vt:lpstr>
      <vt:lpstr>AM18</vt:lpstr>
      <vt:lpstr>ISPE Student &amp; Emerging Leaders Virtual Hackathon 2021</vt:lpstr>
      <vt:lpstr>Problem Statement </vt:lpstr>
      <vt:lpstr>Problem Statement </vt:lpstr>
      <vt:lpstr>Problem Statement </vt:lpstr>
      <vt:lpstr>Problem Statement </vt:lpstr>
      <vt:lpstr>Problem Statement </vt:lpstr>
      <vt:lpstr>The Challenge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ISPE Student &amp; Emerging Leaders Virtual Hackathon 2021</dc:title>
  <dc:creator>Dawn Arbetello</dc:creator>
  <cp:lastModifiedBy>Debbie Kaufmann</cp:lastModifiedBy>
  <cp:revision>28</cp:revision>
  <dcterms:created xsi:type="dcterms:W3CDTF">2018-06-05T19:02:34Z</dcterms:created>
  <dcterms:modified xsi:type="dcterms:W3CDTF">2021-03-04T17:52:10Z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0x010100636DF0636BD7BB438D665CCD1F40A923</vt:lpwstr>
  </property>
</Properties>
</file>